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44" r:id="rId2"/>
    <p:sldMasterId id="2147483684" r:id="rId3"/>
    <p:sldMasterId id="2147483660" r:id="rId4"/>
    <p:sldMasterId id="2147483672" r:id="rId5"/>
    <p:sldMasterId id="2147483708" r:id="rId6"/>
    <p:sldMasterId id="2147483720" r:id="rId7"/>
    <p:sldMasterId id="2147483732" r:id="rId8"/>
  </p:sldMasterIdLst>
  <p:notesMasterIdLst>
    <p:notesMasterId r:id="rId35"/>
  </p:notesMasterIdLst>
  <p:handoutMasterIdLst>
    <p:handoutMasterId r:id="rId36"/>
  </p:handoutMasterIdLst>
  <p:sldIdLst>
    <p:sldId id="257" r:id="rId9"/>
    <p:sldId id="291" r:id="rId10"/>
    <p:sldId id="292" r:id="rId11"/>
    <p:sldId id="313" r:id="rId12"/>
    <p:sldId id="314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8" r:id="rId24"/>
    <p:sldId id="303" r:id="rId25"/>
    <p:sldId id="304" r:id="rId26"/>
    <p:sldId id="305" r:id="rId27"/>
    <p:sldId id="306" r:id="rId28"/>
    <p:sldId id="307" r:id="rId29"/>
    <p:sldId id="309" r:id="rId30"/>
    <p:sldId id="310" r:id="rId31"/>
    <p:sldId id="311" r:id="rId32"/>
    <p:sldId id="312" r:id="rId33"/>
    <p:sldId id="290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540D"/>
    <a:srgbClr val="0156FF"/>
    <a:srgbClr val="CC0066"/>
    <a:srgbClr val="7A7A00"/>
    <a:srgbClr val="047607"/>
    <a:srgbClr val="18C6D8"/>
    <a:srgbClr val="18A301"/>
    <a:srgbClr val="896F01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49" autoAdjust="0"/>
    <p:restoredTop sz="94342" autoAdjust="0"/>
  </p:normalViewPr>
  <p:slideViewPr>
    <p:cSldViewPr>
      <p:cViewPr varScale="1">
        <p:scale>
          <a:sx n="79" d="100"/>
          <a:sy n="79" d="100"/>
        </p:scale>
        <p:origin x="76" y="1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-2844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CC2F9D-F3D9-4B14-BE70-B1FE0AD4CAEB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E81AF-BFE9-4EDF-A75B-7A31440357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1177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8F3781-8F86-4F13-AB60-FC1ADF85190D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CE9C2-520D-4823-99EE-AB0138AAB1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412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CE9C2-520D-4823-99EE-AB0138AAB1F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24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CE9C2-520D-4823-99EE-AB0138AAB1F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848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82C086-097A-4CE0-BDD6-DAF712B35E74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C083072-A5A6-4994-9299-C6E73D9820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32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82C086-097A-4CE0-BDD6-DAF712B35E74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C083072-A5A6-4994-9299-C6E73D9820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400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82C086-097A-4CE0-BDD6-DAF712B35E74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C083072-A5A6-4994-9299-C6E73D9820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6602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entagon 23"/>
          <p:cNvSpPr/>
          <p:nvPr userDrawn="1"/>
        </p:nvSpPr>
        <p:spPr>
          <a:xfrm>
            <a:off x="3367033" y="-76200"/>
            <a:ext cx="1185699" cy="6892352"/>
          </a:xfrm>
          <a:prstGeom prst="homePlat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Pentagon 22"/>
          <p:cNvSpPr/>
          <p:nvPr userDrawn="1"/>
        </p:nvSpPr>
        <p:spPr>
          <a:xfrm>
            <a:off x="3310101" y="-76200"/>
            <a:ext cx="1185699" cy="6892352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-42699" y="-76200"/>
            <a:ext cx="3928899" cy="69342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entagon 3"/>
          <p:cNvSpPr/>
          <p:nvPr userDrawn="1"/>
        </p:nvSpPr>
        <p:spPr>
          <a:xfrm>
            <a:off x="3211189" y="-76200"/>
            <a:ext cx="1185699" cy="69342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42699" y="-76200"/>
            <a:ext cx="9217152" cy="594360"/>
            <a:chOff x="0" y="0"/>
            <a:chExt cx="9144000" cy="685800"/>
          </a:xfrm>
        </p:grpSpPr>
        <p:grpSp>
          <p:nvGrpSpPr>
            <p:cNvPr id="25" name="Group 24"/>
            <p:cNvGrpSpPr/>
            <p:nvPr userDrawn="1"/>
          </p:nvGrpSpPr>
          <p:grpSpPr>
            <a:xfrm>
              <a:off x="0" y="0"/>
              <a:ext cx="9144000" cy="685800"/>
              <a:chOff x="0" y="0"/>
              <a:chExt cx="9144000" cy="685800"/>
            </a:xfrm>
          </p:grpSpPr>
          <p:sp>
            <p:nvSpPr>
              <p:cNvPr id="27" name="Snip Single Corner Rectangle 26"/>
              <p:cNvSpPr/>
              <p:nvPr userDrawn="1"/>
            </p:nvSpPr>
            <p:spPr>
              <a:xfrm>
                <a:off x="0" y="0"/>
                <a:ext cx="9144000" cy="685800"/>
              </a:xfrm>
              <a:prstGeom prst="snip1Rect">
                <a:avLst>
                  <a:gd name="adj" fmla="val 0"/>
                </a:avLst>
              </a:prstGeom>
              <a:solidFill>
                <a:srgbClr val="00B0F0"/>
              </a:solidFill>
              <a:ln>
                <a:noFill/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Snip Single Corner Rectangle 27"/>
              <p:cNvSpPr/>
              <p:nvPr userDrawn="1"/>
            </p:nvSpPr>
            <p:spPr>
              <a:xfrm>
                <a:off x="0" y="0"/>
                <a:ext cx="6019800" cy="685800"/>
              </a:xfrm>
              <a:prstGeom prst="snip1Rect">
                <a:avLst>
                  <a:gd name="adj" fmla="val 50000"/>
                </a:avLst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/>
                <a:r>
                  <a:rPr lang="ca-ES" b="0" dirty="0">
                    <a:latin typeface="Khmer OS Muol Light" pitchFamily="2" charset="0"/>
                    <a:cs typeface="Khmer OS Muol Light" pitchFamily="2" charset="0"/>
                  </a:rPr>
                  <a:t>សកលវិទ្យាល័យ</a:t>
                </a:r>
                <a:r>
                  <a:rPr lang="ca-ES" b="0" baseline="0" dirty="0">
                    <a:latin typeface="Khmer OS Muol Light" pitchFamily="2" charset="0"/>
                    <a:cs typeface="Khmer OS Muol Light" pitchFamily="2" charset="0"/>
                  </a:rPr>
                  <a:t> ឯកទេសនៃកម្ពុជា </a:t>
                </a:r>
                <a:r>
                  <a:rPr lang="ca-ES" sz="2000" b="1" baseline="0" dirty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sz="2000" b="1" baseline="0" dirty="0">
                    <a:latin typeface="Times New Roman" pitchFamily="18" charset="0"/>
                    <a:cs typeface="Times New Roman" pitchFamily="18" charset="0"/>
                  </a:rPr>
                  <a:t>CUS )</a:t>
                </a:r>
                <a:endParaRPr lang="en-US" sz="20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cxnSp>
          <p:nvCxnSpPr>
            <p:cNvPr id="26" name="Straight Connector 25"/>
            <p:cNvCxnSpPr/>
            <p:nvPr userDrawn="1"/>
          </p:nvCxnSpPr>
          <p:spPr>
            <a:xfrm>
              <a:off x="0" y="685800"/>
              <a:ext cx="914400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 userDrawn="1"/>
        </p:nvGrpSpPr>
        <p:grpSpPr>
          <a:xfrm>
            <a:off x="-29980" y="6339340"/>
            <a:ext cx="9219424" cy="605603"/>
            <a:chOff x="-29980" y="6339340"/>
            <a:chExt cx="9219424" cy="605603"/>
          </a:xfrm>
        </p:grpSpPr>
        <p:sp>
          <p:nvSpPr>
            <p:cNvPr id="30" name="Snip Single Corner Rectangle 29"/>
            <p:cNvSpPr/>
            <p:nvPr userDrawn="1"/>
          </p:nvSpPr>
          <p:spPr>
            <a:xfrm>
              <a:off x="-27708" y="6339340"/>
              <a:ext cx="9217152" cy="594360"/>
            </a:xfrm>
            <a:prstGeom prst="snip1Rect">
              <a:avLst>
                <a:gd name="adj" fmla="val 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m-KH" sz="2200" b="1" baseline="0" dirty="0">
                <a:latin typeface="Times New Roman" pitchFamily="18" charset="0"/>
                <a:cs typeface="Khmer OS Muol Light" pitchFamily="2" charset="0"/>
              </a:endParaRPr>
            </a:p>
          </p:txBody>
        </p:sp>
        <p:sp>
          <p:nvSpPr>
            <p:cNvPr id="31" name="Snip Single Corner Rectangle 30"/>
            <p:cNvSpPr/>
            <p:nvPr userDrawn="1"/>
          </p:nvSpPr>
          <p:spPr>
            <a:xfrm flipV="1">
              <a:off x="-29980" y="6350583"/>
              <a:ext cx="4068580" cy="594360"/>
            </a:xfrm>
            <a:prstGeom prst="snip1Rect">
              <a:avLst>
                <a:gd name="adj" fmla="val 50000"/>
              </a:avLst>
            </a:prstGeom>
            <a:solidFill>
              <a:srgbClr val="047607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20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152400" y="6429311"/>
              <a:ext cx="3312125" cy="4286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km-KH" dirty="0">
                  <a:solidFill>
                    <a:schemeClr val="bg1"/>
                  </a:solidFill>
                  <a:latin typeface="Khmer OS Muol Light" pitchFamily="2" charset="0"/>
                  <a:cs typeface="Khmer OS Muol Light" pitchFamily="2" charset="0"/>
                </a:rPr>
                <a:t>ប្រធានបទ</a:t>
              </a:r>
              <a:r>
                <a:rPr lang="km-KH" baseline="0" dirty="0">
                  <a:solidFill>
                    <a:schemeClr val="bg1"/>
                  </a:solidFill>
                  <a:latin typeface="Khmer OS Muol Light" pitchFamily="2" charset="0"/>
                  <a:cs typeface="Khmer OS Muol Light" pitchFamily="2" charset="0"/>
                </a:rPr>
                <a:t> ៖</a:t>
              </a:r>
              <a:r>
                <a:rPr lang="en-US" baseline="0" dirty="0">
                  <a:solidFill>
                    <a:schemeClr val="bg1"/>
                  </a:solidFill>
                  <a:latin typeface="Khmer OS Muol Light" pitchFamily="2" charset="0"/>
                  <a:cs typeface="Khmer OS Muol Light" pitchFamily="2" charset="0"/>
                </a:rPr>
                <a:t> </a:t>
              </a:r>
              <a:r>
                <a:rPr lang="en-US" sz="2400" b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Conditionals</a:t>
              </a:r>
              <a:endParaRPr lang="km-KH" sz="2400" b="1" baseline="0" dirty="0">
                <a:solidFill>
                  <a:schemeClr val="bg1"/>
                </a:solidFill>
                <a:latin typeface="Times New Roman" pitchFamily="18" charset="0"/>
                <a:cs typeface="Khmer OS Muol Light" pitchFamily="2" charset="0"/>
              </a:endParaRPr>
            </a:p>
          </p:txBody>
        </p:sp>
        <p:cxnSp>
          <p:nvCxnSpPr>
            <p:cNvPr id="33" name="Straight Connector 32"/>
            <p:cNvCxnSpPr/>
            <p:nvPr userDrawn="1"/>
          </p:nvCxnSpPr>
          <p:spPr>
            <a:xfrm>
              <a:off x="-27708" y="6339340"/>
              <a:ext cx="9217152" cy="0"/>
            </a:xfrm>
            <a:prstGeom prst="line">
              <a:avLst/>
            </a:prstGeom>
            <a:solidFill>
              <a:schemeClr val="accent6">
                <a:lumMod val="5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 userDrawn="1"/>
          </p:nvSpPr>
          <p:spPr>
            <a:xfrm>
              <a:off x="7900493" y="6491990"/>
              <a:ext cx="11673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ca-ES" sz="1800" b="0" baseline="0" dirty="0">
                  <a:solidFill>
                    <a:schemeClr val="bg1"/>
                  </a:solidFill>
                  <a:latin typeface="Khmer OS Muol Light" pitchFamily="2" charset="0"/>
                  <a:cs typeface="Khmer OS Muol Light" pitchFamily="2" charset="0"/>
                </a:rPr>
                <a:t>ក្រុមទី ៥</a:t>
              </a:r>
              <a:endParaRPr lang="km-KH" sz="2400" b="1" baseline="0" dirty="0">
                <a:solidFill>
                  <a:schemeClr val="bg1"/>
                </a:solidFill>
                <a:latin typeface="Times New Roman" pitchFamily="18" charset="0"/>
                <a:cs typeface="Khmer OS Muol Ligh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98574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C08CB-1199-4DAD-946C-AF067332C1F3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CBFC8-733E-4AC2-8A52-98CA27F53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275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C08CB-1199-4DAD-946C-AF067332C1F3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CBFC8-733E-4AC2-8A52-98CA27F53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34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C08CB-1199-4DAD-946C-AF067332C1F3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CBFC8-733E-4AC2-8A52-98CA27F53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60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C08CB-1199-4DAD-946C-AF067332C1F3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CBFC8-733E-4AC2-8A52-98CA27F53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905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C08CB-1199-4DAD-946C-AF067332C1F3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CBFC8-733E-4AC2-8A52-98CA27F53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2051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C08CB-1199-4DAD-946C-AF067332C1F3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CBFC8-733E-4AC2-8A52-98CA27F53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81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C08CB-1199-4DAD-946C-AF067332C1F3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CBFC8-733E-4AC2-8A52-98CA27F53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04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82C086-097A-4CE0-BDD6-DAF712B35E74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C083072-A5A6-4994-9299-C6E73D98204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DE2492-626B-4EBC-9009-28AFDF07D401}"/>
              </a:ext>
            </a:extLst>
          </p:cNvPr>
          <p:cNvSpPr/>
          <p:nvPr userDrawn="1"/>
        </p:nvSpPr>
        <p:spPr>
          <a:xfrm>
            <a:off x="457200" y="1295400"/>
            <a:ext cx="8229600" cy="76200"/>
          </a:xfrm>
          <a:prstGeom prst="rect">
            <a:avLst/>
          </a:prstGeom>
          <a:solidFill>
            <a:srgbClr val="FF540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5764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C08CB-1199-4DAD-946C-AF067332C1F3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CBFC8-733E-4AC2-8A52-98CA27F53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7669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C08CB-1199-4DAD-946C-AF067332C1F3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CBFC8-733E-4AC2-8A52-98CA27F53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107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C08CB-1199-4DAD-946C-AF067332C1F3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CBFC8-733E-4AC2-8A52-98CA27F53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1050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C08CB-1199-4DAD-946C-AF067332C1F3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CBFC8-733E-4AC2-8A52-98CA27F53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2858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4A812-0153-4331-ABD8-B25E6687D9C6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3FFA-2495-4ED7-82D8-27D73C206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1814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4A812-0153-4331-ABD8-B25E6687D9C6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3FFA-2495-4ED7-82D8-27D73C206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5871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4A812-0153-4331-ABD8-B25E6687D9C6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3FFA-2495-4ED7-82D8-27D73C206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3790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4A812-0153-4331-ABD8-B25E6687D9C6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3FFA-2495-4ED7-82D8-27D73C206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3190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4A812-0153-4331-ABD8-B25E6687D9C6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3FFA-2495-4ED7-82D8-27D73C206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3825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4A812-0153-4331-ABD8-B25E6687D9C6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3FFA-2495-4ED7-82D8-27D73C206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665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82C086-097A-4CE0-BDD6-DAF712B35E74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C083072-A5A6-4994-9299-C6E73D9820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6153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4A812-0153-4331-ABD8-B25E6687D9C6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3FFA-2495-4ED7-82D8-27D73C206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60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4A812-0153-4331-ABD8-B25E6687D9C6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3FFA-2495-4ED7-82D8-27D73C206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9042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4A812-0153-4331-ABD8-B25E6687D9C6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3FFA-2495-4ED7-82D8-27D73C206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6883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4A812-0153-4331-ABD8-B25E6687D9C6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3FFA-2495-4ED7-82D8-27D73C206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9824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4A812-0153-4331-ABD8-B25E6687D9C6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3FFA-2495-4ED7-82D8-27D73C206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4292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935C51A-56AD-409B-B38C-6696B585139E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63A7589-9195-41D7-8C7A-7A98FC3C4B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742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935C51A-56AD-409B-B38C-6696B585139E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63A7589-9195-41D7-8C7A-7A98FC3C4B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2329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935C51A-56AD-409B-B38C-6696B585139E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63A7589-9195-41D7-8C7A-7A98FC3C4B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777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935C51A-56AD-409B-B38C-6696B585139E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63A7589-9195-41D7-8C7A-7A98FC3C4B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184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935C51A-56AD-409B-B38C-6696B585139E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63A7589-9195-41D7-8C7A-7A98FC3C4B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733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82C086-097A-4CE0-BDD6-DAF712B35E74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C083072-A5A6-4994-9299-C6E73D9820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96640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935C51A-56AD-409B-B38C-6696B585139E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63A7589-9195-41D7-8C7A-7A98FC3C4B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6371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935C51A-56AD-409B-B38C-6696B585139E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63A7589-9195-41D7-8C7A-7A98FC3C4B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18976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935C51A-56AD-409B-B38C-6696B585139E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63A7589-9195-41D7-8C7A-7A98FC3C4B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7422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935C51A-56AD-409B-B38C-6696B585139E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63A7589-9195-41D7-8C7A-7A98FC3C4B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5082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935C51A-56AD-409B-B38C-6696B585139E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63A7589-9195-41D7-8C7A-7A98FC3C4B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00701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935C51A-56AD-409B-B38C-6696B585139E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63A7589-9195-41D7-8C7A-7A98FC3C4B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90205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855926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D4158CC-211F-4609-ADD4-9CDCCA95B396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F97D8FB-62A5-42AE-A62D-BFBA3353AB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4763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D4158CC-211F-4609-ADD4-9CDCCA95B396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F97D8FB-62A5-42AE-A62D-BFBA3353AB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76963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D4158CC-211F-4609-ADD4-9CDCCA95B396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F97D8FB-62A5-42AE-A62D-BFBA3353AB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449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82C086-097A-4CE0-BDD6-DAF712B35E74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C083072-A5A6-4994-9299-C6E73D9820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44764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D4158CC-211F-4609-ADD4-9CDCCA95B396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F97D8FB-62A5-42AE-A62D-BFBA3353AB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2628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D4158CC-211F-4609-ADD4-9CDCCA95B396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F97D8FB-62A5-42AE-A62D-BFBA3353AB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9521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D4158CC-211F-4609-ADD4-9CDCCA95B396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F97D8FB-62A5-42AE-A62D-BFBA3353AB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92686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D4158CC-211F-4609-ADD4-9CDCCA95B396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F97D8FB-62A5-42AE-A62D-BFBA3353AB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56473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D4158CC-211F-4609-ADD4-9CDCCA95B396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F97D8FB-62A5-42AE-A62D-BFBA3353AB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02495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D4158CC-211F-4609-ADD4-9CDCCA95B396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F97D8FB-62A5-42AE-A62D-BFBA3353AB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06751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D4158CC-211F-4609-ADD4-9CDCCA95B396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F97D8FB-62A5-42AE-A62D-BFBA3353AB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1385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524EB-5D9A-49A5-83F8-E6328B68CDD7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4CFFB-3DDF-4C48-B757-03F499658B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62520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524EB-5D9A-49A5-83F8-E6328B68CDD7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4CFFB-3DDF-4C48-B757-03F499658B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41527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524EB-5D9A-49A5-83F8-E6328B68CDD7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4CFFB-3DDF-4C48-B757-03F499658B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271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82C086-097A-4CE0-BDD6-DAF712B35E74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C083072-A5A6-4994-9299-C6E73D9820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4433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524EB-5D9A-49A5-83F8-E6328B68CDD7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4CFFB-3DDF-4C48-B757-03F499658B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51648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524EB-5D9A-49A5-83F8-E6328B68CDD7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4CFFB-3DDF-4C48-B757-03F499658B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94406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524EB-5D9A-49A5-83F8-E6328B68CDD7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4CFFB-3DDF-4C48-B757-03F499658B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26494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524EB-5D9A-49A5-83F8-E6328B68CDD7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4CFFB-3DDF-4C48-B757-03F499658B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27987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524EB-5D9A-49A5-83F8-E6328B68CDD7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4CFFB-3DDF-4C48-B757-03F499658B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9810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524EB-5D9A-49A5-83F8-E6328B68CDD7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4CFFB-3DDF-4C48-B757-03F499658B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98092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524EB-5D9A-49A5-83F8-E6328B68CDD7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4CFFB-3DDF-4C48-B757-03F499658B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06674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524EB-5D9A-49A5-83F8-E6328B68CDD7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4CFFB-3DDF-4C48-B757-03F499658B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945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00200" y="6400800"/>
            <a:ext cx="2133600" cy="365125"/>
          </a:xfrm>
          <a:prstGeom prst="rect">
            <a:avLst/>
          </a:prstGeom>
        </p:spPr>
        <p:txBody>
          <a:bodyPr/>
          <a:lstStyle/>
          <a:p>
            <a:fld id="{52F1B291-25A4-4AEB-A020-F5AECC9722F0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93FD6FF-53BF-4849-B5DC-391EB4A2FD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41816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00200" y="6400800"/>
            <a:ext cx="2133600" cy="365125"/>
          </a:xfrm>
          <a:prstGeom prst="rect">
            <a:avLst/>
          </a:prstGeom>
        </p:spPr>
        <p:txBody>
          <a:bodyPr/>
          <a:lstStyle/>
          <a:p>
            <a:fld id="{52F1B291-25A4-4AEB-A020-F5AECC9722F0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93FD6FF-53BF-4849-B5DC-391EB4A2FD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998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82C086-097A-4CE0-BDD6-DAF712B35E74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C083072-A5A6-4994-9299-C6E73D9820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9424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00200" y="6400800"/>
            <a:ext cx="2133600" cy="365125"/>
          </a:xfrm>
          <a:prstGeom prst="rect">
            <a:avLst/>
          </a:prstGeom>
        </p:spPr>
        <p:txBody>
          <a:bodyPr/>
          <a:lstStyle/>
          <a:p>
            <a:fld id="{52F1B291-25A4-4AEB-A020-F5AECC9722F0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93FD6FF-53BF-4849-B5DC-391EB4A2FD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0548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00200" y="6400800"/>
            <a:ext cx="2133600" cy="365125"/>
          </a:xfrm>
          <a:prstGeom prst="rect">
            <a:avLst/>
          </a:prstGeom>
        </p:spPr>
        <p:txBody>
          <a:bodyPr/>
          <a:lstStyle/>
          <a:p>
            <a:fld id="{52F1B291-25A4-4AEB-A020-F5AECC9722F0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93FD6FF-53BF-4849-B5DC-391EB4A2FD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9354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600200" y="6400800"/>
            <a:ext cx="2133600" cy="365125"/>
          </a:xfrm>
          <a:prstGeom prst="rect">
            <a:avLst/>
          </a:prstGeom>
        </p:spPr>
        <p:txBody>
          <a:bodyPr/>
          <a:lstStyle/>
          <a:p>
            <a:fld id="{52F1B291-25A4-4AEB-A020-F5AECC9722F0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93FD6FF-53BF-4849-B5DC-391EB4A2FD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58539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600200" y="6400800"/>
            <a:ext cx="2133600" cy="365125"/>
          </a:xfrm>
          <a:prstGeom prst="rect">
            <a:avLst/>
          </a:prstGeom>
        </p:spPr>
        <p:txBody>
          <a:bodyPr/>
          <a:lstStyle/>
          <a:p>
            <a:fld id="{52F1B291-25A4-4AEB-A020-F5AECC9722F0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93FD6FF-53BF-4849-B5DC-391EB4A2FD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17015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00200" y="6400800"/>
            <a:ext cx="2133600" cy="365125"/>
          </a:xfrm>
          <a:prstGeom prst="rect">
            <a:avLst/>
          </a:prstGeom>
        </p:spPr>
        <p:txBody>
          <a:bodyPr/>
          <a:lstStyle/>
          <a:p>
            <a:fld id="{52F1B291-25A4-4AEB-A020-F5AECC9722F0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93FD6FF-53BF-4849-B5DC-391EB4A2FD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7362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00200" y="6400800"/>
            <a:ext cx="2133600" cy="365125"/>
          </a:xfrm>
          <a:prstGeom prst="rect">
            <a:avLst/>
          </a:prstGeom>
        </p:spPr>
        <p:txBody>
          <a:bodyPr/>
          <a:lstStyle/>
          <a:p>
            <a:fld id="{52F1B291-25A4-4AEB-A020-F5AECC9722F0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93FD6FF-53BF-4849-B5DC-391EB4A2FD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36468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00200" y="6400800"/>
            <a:ext cx="2133600" cy="365125"/>
          </a:xfrm>
          <a:prstGeom prst="rect">
            <a:avLst/>
          </a:prstGeom>
        </p:spPr>
        <p:txBody>
          <a:bodyPr/>
          <a:lstStyle/>
          <a:p>
            <a:fld id="{52F1B291-25A4-4AEB-A020-F5AECC9722F0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93FD6FF-53BF-4849-B5DC-391EB4A2FD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91306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00200" y="6400800"/>
            <a:ext cx="2133600" cy="365125"/>
          </a:xfrm>
          <a:prstGeom prst="rect">
            <a:avLst/>
          </a:prstGeom>
        </p:spPr>
        <p:txBody>
          <a:bodyPr/>
          <a:lstStyle/>
          <a:p>
            <a:fld id="{52F1B291-25A4-4AEB-A020-F5AECC9722F0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93FD6FF-53BF-4849-B5DC-391EB4A2FD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59191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00200" y="6400800"/>
            <a:ext cx="2133600" cy="365125"/>
          </a:xfrm>
          <a:prstGeom prst="rect">
            <a:avLst/>
          </a:prstGeom>
        </p:spPr>
        <p:txBody>
          <a:bodyPr/>
          <a:lstStyle/>
          <a:p>
            <a:fld id="{52F1B291-25A4-4AEB-A020-F5AECC9722F0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93FD6FF-53BF-4849-B5DC-391EB4A2FD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53364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30941CB-5EEE-405F-B910-EE2FD7904EF9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2217D5-1694-482D-B196-7C550AC9CF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724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82C086-097A-4CE0-BDD6-DAF712B35E74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C083072-A5A6-4994-9299-C6E73D9820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91604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30941CB-5EEE-405F-B910-EE2FD7904EF9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2217D5-1694-482D-B196-7C550AC9CF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67347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30941CB-5EEE-405F-B910-EE2FD7904EF9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2217D5-1694-482D-B196-7C550AC9CF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90076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30941CB-5EEE-405F-B910-EE2FD7904EF9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2217D5-1694-482D-B196-7C550AC9CF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16513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30941CB-5EEE-405F-B910-EE2FD7904EF9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2217D5-1694-482D-B196-7C550AC9CF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96578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30941CB-5EEE-405F-B910-EE2FD7904EF9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2217D5-1694-482D-B196-7C550AC9CF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35621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30941CB-5EEE-405F-B910-EE2FD7904EF9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2217D5-1694-482D-B196-7C550AC9CF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24727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30941CB-5EEE-405F-B910-EE2FD7904EF9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2217D5-1694-482D-B196-7C550AC9CF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49511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30941CB-5EEE-405F-B910-EE2FD7904EF9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2217D5-1694-482D-B196-7C550AC9CF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25708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30941CB-5EEE-405F-B910-EE2FD7904EF9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2217D5-1694-482D-B196-7C550AC9CF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86729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30941CB-5EEE-405F-B910-EE2FD7904EF9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2217D5-1694-482D-B196-7C550AC9CF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359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82C086-097A-4CE0-BDD6-DAF712B35E74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C083072-A5A6-4994-9299-C6E73D9820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173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-42699" y="-76200"/>
            <a:ext cx="9217152" cy="594360"/>
            <a:chOff x="0" y="0"/>
            <a:chExt cx="9144000" cy="685800"/>
          </a:xfrm>
        </p:grpSpPr>
        <p:grpSp>
          <p:nvGrpSpPr>
            <p:cNvPr id="27" name="Group 26"/>
            <p:cNvGrpSpPr/>
            <p:nvPr userDrawn="1"/>
          </p:nvGrpSpPr>
          <p:grpSpPr>
            <a:xfrm>
              <a:off x="0" y="0"/>
              <a:ext cx="9144000" cy="685800"/>
              <a:chOff x="0" y="0"/>
              <a:chExt cx="9144000" cy="685800"/>
            </a:xfrm>
          </p:grpSpPr>
          <p:sp>
            <p:nvSpPr>
              <p:cNvPr id="29" name="Snip Single Corner Rectangle 28"/>
              <p:cNvSpPr/>
              <p:nvPr userDrawn="1"/>
            </p:nvSpPr>
            <p:spPr>
              <a:xfrm>
                <a:off x="0" y="0"/>
                <a:ext cx="9144000" cy="685800"/>
              </a:xfrm>
              <a:prstGeom prst="snip1Rect">
                <a:avLst>
                  <a:gd name="adj" fmla="val 0"/>
                </a:avLst>
              </a:prstGeom>
              <a:solidFill>
                <a:srgbClr val="00B0F0"/>
              </a:solidFill>
              <a:ln>
                <a:noFill/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Snip Single Corner Rectangle 29"/>
              <p:cNvSpPr/>
              <p:nvPr userDrawn="1"/>
            </p:nvSpPr>
            <p:spPr>
              <a:xfrm>
                <a:off x="0" y="0"/>
                <a:ext cx="6019800" cy="685800"/>
              </a:xfrm>
              <a:prstGeom prst="snip1Rect">
                <a:avLst>
                  <a:gd name="adj" fmla="val 50000"/>
                </a:avLst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/>
                <a:r>
                  <a:rPr lang="en-US" sz="1800" b="1" dirty="0">
                    <a:latin typeface="Times New Roman" pitchFamily="18" charset="0"/>
                    <a:cs typeface="Times New Roman" pitchFamily="18" charset="0"/>
                  </a:rPr>
                  <a:t>   CAMBODIAN</a:t>
                </a:r>
                <a:r>
                  <a:rPr lang="en-US" sz="1800" b="1" baseline="0" dirty="0">
                    <a:latin typeface="Times New Roman" pitchFamily="18" charset="0"/>
                    <a:cs typeface="Times New Roman" pitchFamily="18" charset="0"/>
                  </a:rPr>
                  <a:t> UNIVERSITY FOR SPECIALTIES</a:t>
                </a:r>
                <a:endParaRPr lang="en-US" sz="20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cxnSp>
          <p:nvCxnSpPr>
            <p:cNvPr id="28" name="Straight Connector 27"/>
            <p:cNvCxnSpPr/>
            <p:nvPr userDrawn="1"/>
          </p:nvCxnSpPr>
          <p:spPr>
            <a:xfrm>
              <a:off x="0" y="685800"/>
              <a:ext cx="914400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-29980" y="6339340"/>
            <a:ext cx="9219424" cy="605603"/>
            <a:chOff x="-29980" y="6339340"/>
            <a:chExt cx="9219424" cy="605603"/>
          </a:xfrm>
        </p:grpSpPr>
        <p:sp>
          <p:nvSpPr>
            <p:cNvPr id="32" name="Snip Single Corner Rectangle 31"/>
            <p:cNvSpPr/>
            <p:nvPr userDrawn="1"/>
          </p:nvSpPr>
          <p:spPr>
            <a:xfrm>
              <a:off x="-27708" y="6339340"/>
              <a:ext cx="9217152" cy="594360"/>
            </a:xfrm>
            <a:prstGeom prst="snip1Rect">
              <a:avLst>
                <a:gd name="adj" fmla="val 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m-KH" sz="2200" b="1" baseline="0" dirty="0">
                <a:latin typeface="Times New Roman" pitchFamily="18" charset="0"/>
                <a:cs typeface="Khmer OS Muol Light" pitchFamily="2" charset="0"/>
              </a:endParaRPr>
            </a:p>
          </p:txBody>
        </p:sp>
        <p:sp>
          <p:nvSpPr>
            <p:cNvPr id="33" name="Snip Single Corner Rectangle 32"/>
            <p:cNvSpPr/>
            <p:nvPr userDrawn="1"/>
          </p:nvSpPr>
          <p:spPr>
            <a:xfrm flipV="1">
              <a:off x="-29980" y="6350583"/>
              <a:ext cx="4221243" cy="594360"/>
            </a:xfrm>
            <a:prstGeom prst="snip1Rect">
              <a:avLst>
                <a:gd name="adj" fmla="val 50000"/>
              </a:avLst>
            </a:prstGeom>
            <a:solidFill>
              <a:srgbClr val="047607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20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0" y="6429311"/>
              <a:ext cx="406694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ca-ES" sz="2400" b="1" u="none" kern="1200" dirty="0">
                  <a:solidFill>
                    <a:schemeClr val="bg1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Topic:</a:t>
              </a:r>
              <a:r>
                <a:rPr lang="ca-ES" sz="2400" b="1" kern="1200" dirty="0">
                  <a:solidFill>
                    <a:schemeClr val="bg1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 </a:t>
              </a:r>
              <a:r>
                <a:rPr lang="en-US" sz="2400" b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Computer Networking</a:t>
              </a:r>
              <a:endParaRPr lang="km-KH" sz="2400" b="1" baseline="0" dirty="0">
                <a:solidFill>
                  <a:schemeClr val="bg1"/>
                </a:solidFill>
                <a:latin typeface="Times New Roman" pitchFamily="18" charset="0"/>
                <a:cs typeface="Khmer OS Muol Light" pitchFamily="2" charset="0"/>
              </a:endParaRPr>
            </a:p>
          </p:txBody>
        </p:sp>
        <p:cxnSp>
          <p:nvCxnSpPr>
            <p:cNvPr id="35" name="Straight Connector 34"/>
            <p:cNvCxnSpPr/>
            <p:nvPr userDrawn="1"/>
          </p:nvCxnSpPr>
          <p:spPr>
            <a:xfrm>
              <a:off x="-27708" y="6339340"/>
              <a:ext cx="9217152" cy="0"/>
            </a:xfrm>
            <a:prstGeom prst="line">
              <a:avLst/>
            </a:prstGeom>
            <a:solidFill>
              <a:schemeClr val="accent6">
                <a:lumMod val="5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7696200" y="6411325"/>
            <a:ext cx="14182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ca-ES" sz="2400" b="1" baseline="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Groupe 1</a:t>
            </a:r>
            <a:endParaRPr lang="km-KH" sz="3200" b="1" baseline="0" dirty="0">
              <a:solidFill>
                <a:schemeClr val="bg1"/>
              </a:solidFill>
              <a:latin typeface="Times New Roman" pitchFamily="18" charset="0"/>
              <a:cs typeface="Khmer OS Muol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291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64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C08CB-1199-4DAD-946C-AF067332C1F3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CBFC8-733E-4AC2-8A52-98CA27F53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09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4A812-0153-4331-ABD8-B25E6687D9C6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93FFA-2495-4ED7-82D8-27D73C206098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-42699" y="-76200"/>
            <a:ext cx="9217152" cy="594360"/>
            <a:chOff x="0" y="0"/>
            <a:chExt cx="9144000" cy="685800"/>
          </a:xfrm>
        </p:grpSpPr>
        <p:grpSp>
          <p:nvGrpSpPr>
            <p:cNvPr id="19" name="Group 18"/>
            <p:cNvGrpSpPr/>
            <p:nvPr userDrawn="1"/>
          </p:nvGrpSpPr>
          <p:grpSpPr>
            <a:xfrm>
              <a:off x="0" y="0"/>
              <a:ext cx="9144000" cy="685800"/>
              <a:chOff x="0" y="0"/>
              <a:chExt cx="9144000" cy="685800"/>
            </a:xfrm>
          </p:grpSpPr>
          <p:sp>
            <p:nvSpPr>
              <p:cNvPr id="21" name="Snip Single Corner Rectangle 20"/>
              <p:cNvSpPr/>
              <p:nvPr userDrawn="1"/>
            </p:nvSpPr>
            <p:spPr>
              <a:xfrm>
                <a:off x="0" y="0"/>
                <a:ext cx="9144000" cy="685800"/>
              </a:xfrm>
              <a:prstGeom prst="snip1Rect">
                <a:avLst>
                  <a:gd name="adj" fmla="val 0"/>
                </a:avLst>
              </a:prstGeom>
              <a:solidFill>
                <a:srgbClr val="00B0F0"/>
              </a:solidFill>
              <a:ln>
                <a:noFill/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Snip Single Corner Rectangle 21"/>
              <p:cNvSpPr/>
              <p:nvPr userDrawn="1"/>
            </p:nvSpPr>
            <p:spPr>
              <a:xfrm>
                <a:off x="0" y="0"/>
                <a:ext cx="6019800" cy="685800"/>
              </a:xfrm>
              <a:prstGeom prst="snip1Rect">
                <a:avLst>
                  <a:gd name="adj" fmla="val 50000"/>
                </a:avLst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/>
                <a:r>
                  <a:rPr lang="ca-ES" b="0" dirty="0">
                    <a:latin typeface="Khmer OS Muol Light" pitchFamily="2" charset="0"/>
                    <a:cs typeface="Khmer OS Muol Light" pitchFamily="2" charset="0"/>
                  </a:rPr>
                  <a:t>សកលវិទ្យាល័យ</a:t>
                </a:r>
                <a:r>
                  <a:rPr lang="ca-ES" b="0" baseline="0" dirty="0">
                    <a:latin typeface="Khmer OS Muol Light" pitchFamily="2" charset="0"/>
                    <a:cs typeface="Khmer OS Muol Light" pitchFamily="2" charset="0"/>
                  </a:rPr>
                  <a:t> ឯកទេសនៃកម្ពុជា </a:t>
                </a:r>
                <a:r>
                  <a:rPr lang="ca-ES" sz="2000" b="1" baseline="0" dirty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sz="2000" b="1" baseline="0" dirty="0">
                    <a:latin typeface="Times New Roman" pitchFamily="18" charset="0"/>
                    <a:cs typeface="Times New Roman" pitchFamily="18" charset="0"/>
                  </a:rPr>
                  <a:t>CUS )</a:t>
                </a:r>
                <a:endParaRPr lang="en-US" sz="20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cxnSp>
          <p:nvCxnSpPr>
            <p:cNvPr id="20" name="Straight Connector 19"/>
            <p:cNvCxnSpPr/>
            <p:nvPr userDrawn="1"/>
          </p:nvCxnSpPr>
          <p:spPr>
            <a:xfrm>
              <a:off x="0" y="685800"/>
              <a:ext cx="914400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-29980" y="6339340"/>
            <a:ext cx="9219424" cy="605603"/>
            <a:chOff x="-29980" y="6339340"/>
            <a:chExt cx="9219424" cy="605603"/>
          </a:xfrm>
        </p:grpSpPr>
        <p:sp>
          <p:nvSpPr>
            <p:cNvPr id="24" name="Snip Single Corner Rectangle 23"/>
            <p:cNvSpPr/>
            <p:nvPr userDrawn="1"/>
          </p:nvSpPr>
          <p:spPr>
            <a:xfrm>
              <a:off x="-27708" y="6339340"/>
              <a:ext cx="9217152" cy="594360"/>
            </a:xfrm>
            <a:prstGeom prst="snip1Rect">
              <a:avLst>
                <a:gd name="adj" fmla="val 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m-KH" sz="2200" b="1" baseline="0" dirty="0">
                <a:latin typeface="Times New Roman" pitchFamily="18" charset="0"/>
                <a:cs typeface="Khmer OS Muol Light" pitchFamily="2" charset="0"/>
              </a:endParaRPr>
            </a:p>
          </p:txBody>
        </p:sp>
        <p:sp>
          <p:nvSpPr>
            <p:cNvPr id="25" name="Snip Single Corner Rectangle 24"/>
            <p:cNvSpPr/>
            <p:nvPr userDrawn="1"/>
          </p:nvSpPr>
          <p:spPr>
            <a:xfrm flipV="1">
              <a:off x="-29980" y="6350583"/>
              <a:ext cx="4906780" cy="594360"/>
            </a:xfrm>
            <a:prstGeom prst="snip1Rect">
              <a:avLst>
                <a:gd name="adj" fmla="val 50000"/>
              </a:avLst>
            </a:prstGeom>
            <a:solidFill>
              <a:srgbClr val="047607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20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152400" y="6429311"/>
              <a:ext cx="3312125" cy="4286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km-KH" dirty="0">
                  <a:solidFill>
                    <a:schemeClr val="bg1"/>
                  </a:solidFill>
                  <a:latin typeface="Khmer OS Muol Light" pitchFamily="2" charset="0"/>
                  <a:cs typeface="Khmer OS Muol Light" pitchFamily="2" charset="0"/>
                </a:rPr>
                <a:t>ប្រធានបទ</a:t>
              </a:r>
              <a:r>
                <a:rPr lang="km-KH" baseline="0" dirty="0">
                  <a:solidFill>
                    <a:schemeClr val="bg1"/>
                  </a:solidFill>
                  <a:latin typeface="Khmer OS Muol Light" pitchFamily="2" charset="0"/>
                  <a:cs typeface="Khmer OS Muol Light" pitchFamily="2" charset="0"/>
                </a:rPr>
                <a:t> ៖</a:t>
              </a:r>
              <a:r>
                <a:rPr lang="en-US" baseline="0" dirty="0">
                  <a:solidFill>
                    <a:schemeClr val="bg1"/>
                  </a:solidFill>
                  <a:latin typeface="Khmer OS Muol Light" pitchFamily="2" charset="0"/>
                  <a:cs typeface="Khmer OS Muol Light" pitchFamily="2" charset="0"/>
                </a:rPr>
                <a:t> </a:t>
              </a:r>
              <a:r>
                <a:rPr lang="en-US" sz="2400" b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Conditionals</a:t>
              </a:r>
              <a:endParaRPr lang="km-KH" sz="2400" b="1" baseline="0" dirty="0">
                <a:solidFill>
                  <a:schemeClr val="bg1"/>
                </a:solidFill>
                <a:latin typeface="Times New Roman" pitchFamily="18" charset="0"/>
                <a:cs typeface="Khmer OS Muol Light" pitchFamily="2" charset="0"/>
              </a:endParaRPr>
            </a:p>
          </p:txBody>
        </p:sp>
        <p:cxnSp>
          <p:nvCxnSpPr>
            <p:cNvPr id="27" name="Straight Connector 26"/>
            <p:cNvCxnSpPr/>
            <p:nvPr userDrawn="1"/>
          </p:nvCxnSpPr>
          <p:spPr>
            <a:xfrm>
              <a:off x="-27708" y="6339340"/>
              <a:ext cx="9217152" cy="0"/>
            </a:xfrm>
            <a:prstGeom prst="line">
              <a:avLst/>
            </a:prstGeom>
            <a:solidFill>
              <a:schemeClr val="accent6">
                <a:lumMod val="5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 userDrawn="1"/>
          </p:nvSpPr>
          <p:spPr>
            <a:xfrm>
              <a:off x="7900493" y="6491990"/>
              <a:ext cx="11673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ca-ES" sz="1800" b="0" baseline="0" dirty="0">
                  <a:solidFill>
                    <a:schemeClr val="bg1"/>
                  </a:solidFill>
                  <a:latin typeface="Khmer OS Muol Light" pitchFamily="2" charset="0"/>
                  <a:cs typeface="Khmer OS Muol Light" pitchFamily="2" charset="0"/>
                </a:rPr>
                <a:t>ក្រុមទី ៥</a:t>
              </a:r>
              <a:endParaRPr lang="km-KH" sz="2400" b="1" baseline="0" dirty="0">
                <a:solidFill>
                  <a:schemeClr val="bg1"/>
                </a:solidFill>
                <a:latin typeface="Times New Roman" pitchFamily="18" charset="0"/>
                <a:cs typeface="Khmer OS Muol Ligh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29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entagon 18"/>
          <p:cNvSpPr/>
          <p:nvPr/>
        </p:nvSpPr>
        <p:spPr>
          <a:xfrm flipH="1">
            <a:off x="5333993" y="3505200"/>
            <a:ext cx="3812345" cy="2775080"/>
          </a:xfrm>
          <a:prstGeom prst="homePlate">
            <a:avLst>
              <a:gd name="adj" fmla="val 27674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entagon 19"/>
          <p:cNvSpPr/>
          <p:nvPr/>
        </p:nvSpPr>
        <p:spPr>
          <a:xfrm flipH="1">
            <a:off x="5461234" y="3595467"/>
            <a:ext cx="3713213" cy="2576861"/>
          </a:xfrm>
          <a:prstGeom prst="homePlate">
            <a:avLst>
              <a:gd name="adj" fmla="val 2767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-42699" y="-76200"/>
            <a:ext cx="9217152" cy="594360"/>
            <a:chOff x="0" y="0"/>
            <a:chExt cx="9144000" cy="685800"/>
          </a:xfrm>
        </p:grpSpPr>
        <p:grpSp>
          <p:nvGrpSpPr>
            <p:cNvPr id="29" name="Group 28"/>
            <p:cNvGrpSpPr/>
            <p:nvPr userDrawn="1"/>
          </p:nvGrpSpPr>
          <p:grpSpPr>
            <a:xfrm>
              <a:off x="0" y="0"/>
              <a:ext cx="9144000" cy="685800"/>
              <a:chOff x="0" y="0"/>
              <a:chExt cx="9144000" cy="685800"/>
            </a:xfrm>
          </p:grpSpPr>
          <p:sp>
            <p:nvSpPr>
              <p:cNvPr id="31" name="Snip Single Corner Rectangle 30"/>
              <p:cNvSpPr/>
              <p:nvPr userDrawn="1"/>
            </p:nvSpPr>
            <p:spPr>
              <a:xfrm>
                <a:off x="0" y="0"/>
                <a:ext cx="9144000" cy="685800"/>
              </a:xfrm>
              <a:prstGeom prst="snip1Rect">
                <a:avLst>
                  <a:gd name="adj" fmla="val 0"/>
                </a:avLst>
              </a:prstGeom>
              <a:solidFill>
                <a:srgbClr val="00B0F0"/>
              </a:solidFill>
              <a:ln>
                <a:noFill/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Snip Single Corner Rectangle 31"/>
              <p:cNvSpPr/>
              <p:nvPr userDrawn="1"/>
            </p:nvSpPr>
            <p:spPr>
              <a:xfrm>
                <a:off x="0" y="0"/>
                <a:ext cx="6019800" cy="685800"/>
              </a:xfrm>
              <a:prstGeom prst="snip1Rect">
                <a:avLst>
                  <a:gd name="adj" fmla="val 50000"/>
                </a:avLst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/>
                <a:r>
                  <a:rPr lang="ca-ES" b="0" dirty="0">
                    <a:latin typeface="Khmer OS Muol Light" pitchFamily="2" charset="0"/>
                    <a:cs typeface="Khmer OS Muol Light" pitchFamily="2" charset="0"/>
                  </a:rPr>
                  <a:t>សកលវិទ្យាល័យ</a:t>
                </a:r>
                <a:r>
                  <a:rPr lang="ca-ES" b="0" baseline="0" dirty="0">
                    <a:latin typeface="Khmer OS Muol Light" pitchFamily="2" charset="0"/>
                    <a:cs typeface="Khmer OS Muol Light" pitchFamily="2" charset="0"/>
                  </a:rPr>
                  <a:t> ឯកទេសនៃកម្ពុជា </a:t>
                </a:r>
                <a:r>
                  <a:rPr lang="ca-ES" sz="2000" b="1" baseline="0" dirty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sz="2000" b="1" baseline="0" dirty="0">
                    <a:latin typeface="Times New Roman" pitchFamily="18" charset="0"/>
                    <a:cs typeface="Times New Roman" pitchFamily="18" charset="0"/>
                  </a:rPr>
                  <a:t>CUS )</a:t>
                </a:r>
                <a:endParaRPr lang="en-US" sz="20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cxnSp>
          <p:nvCxnSpPr>
            <p:cNvPr id="30" name="Straight Connector 29"/>
            <p:cNvCxnSpPr/>
            <p:nvPr userDrawn="1"/>
          </p:nvCxnSpPr>
          <p:spPr>
            <a:xfrm>
              <a:off x="0" y="685800"/>
              <a:ext cx="914400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-29980" y="6339340"/>
            <a:ext cx="9219424" cy="605603"/>
            <a:chOff x="-29980" y="6339340"/>
            <a:chExt cx="9219424" cy="605603"/>
          </a:xfrm>
        </p:grpSpPr>
        <p:sp>
          <p:nvSpPr>
            <p:cNvPr id="34" name="Snip Single Corner Rectangle 33"/>
            <p:cNvSpPr/>
            <p:nvPr userDrawn="1"/>
          </p:nvSpPr>
          <p:spPr>
            <a:xfrm>
              <a:off x="-27708" y="6339340"/>
              <a:ext cx="9217152" cy="594360"/>
            </a:xfrm>
            <a:prstGeom prst="snip1Rect">
              <a:avLst>
                <a:gd name="adj" fmla="val 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m-KH" sz="2200" b="1" baseline="0" dirty="0">
                <a:latin typeface="Times New Roman" pitchFamily="18" charset="0"/>
                <a:cs typeface="Khmer OS Muol Light" pitchFamily="2" charset="0"/>
              </a:endParaRPr>
            </a:p>
          </p:txBody>
        </p:sp>
        <p:sp>
          <p:nvSpPr>
            <p:cNvPr id="35" name="Snip Single Corner Rectangle 34"/>
            <p:cNvSpPr/>
            <p:nvPr userDrawn="1"/>
          </p:nvSpPr>
          <p:spPr>
            <a:xfrm flipV="1">
              <a:off x="-29980" y="6350583"/>
              <a:ext cx="4068580" cy="594360"/>
            </a:xfrm>
            <a:prstGeom prst="snip1Rect">
              <a:avLst>
                <a:gd name="adj" fmla="val 50000"/>
              </a:avLst>
            </a:prstGeom>
            <a:solidFill>
              <a:srgbClr val="047607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20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6" name="Rectangle 35"/>
            <p:cNvSpPr/>
            <p:nvPr userDrawn="1"/>
          </p:nvSpPr>
          <p:spPr>
            <a:xfrm>
              <a:off x="152400" y="6429311"/>
              <a:ext cx="3312125" cy="4286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km-KH" dirty="0">
                  <a:solidFill>
                    <a:schemeClr val="bg1"/>
                  </a:solidFill>
                  <a:latin typeface="Khmer OS Muol Light" pitchFamily="2" charset="0"/>
                  <a:cs typeface="Khmer OS Muol Light" pitchFamily="2" charset="0"/>
                </a:rPr>
                <a:t>ប្រធានបទ</a:t>
              </a:r>
              <a:r>
                <a:rPr lang="km-KH" baseline="0" dirty="0">
                  <a:solidFill>
                    <a:schemeClr val="bg1"/>
                  </a:solidFill>
                  <a:latin typeface="Khmer OS Muol Light" pitchFamily="2" charset="0"/>
                  <a:cs typeface="Khmer OS Muol Light" pitchFamily="2" charset="0"/>
                </a:rPr>
                <a:t> ៖</a:t>
              </a:r>
              <a:r>
                <a:rPr lang="en-US" baseline="0" dirty="0">
                  <a:solidFill>
                    <a:schemeClr val="bg1"/>
                  </a:solidFill>
                  <a:latin typeface="Khmer OS Muol Light" pitchFamily="2" charset="0"/>
                  <a:cs typeface="Khmer OS Muol Light" pitchFamily="2" charset="0"/>
                </a:rPr>
                <a:t> </a:t>
              </a:r>
              <a:r>
                <a:rPr lang="en-US" sz="2400" b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Conditionals</a:t>
              </a:r>
              <a:endParaRPr lang="km-KH" sz="2400" b="1" baseline="0" dirty="0">
                <a:solidFill>
                  <a:schemeClr val="bg1"/>
                </a:solidFill>
                <a:latin typeface="Times New Roman" pitchFamily="18" charset="0"/>
                <a:cs typeface="Khmer OS Muol Light" pitchFamily="2" charset="0"/>
              </a:endParaRPr>
            </a:p>
          </p:txBody>
        </p:sp>
        <p:cxnSp>
          <p:nvCxnSpPr>
            <p:cNvPr id="37" name="Straight Connector 36"/>
            <p:cNvCxnSpPr/>
            <p:nvPr userDrawn="1"/>
          </p:nvCxnSpPr>
          <p:spPr>
            <a:xfrm>
              <a:off x="-27708" y="6339340"/>
              <a:ext cx="9217152" cy="0"/>
            </a:xfrm>
            <a:prstGeom prst="line">
              <a:avLst/>
            </a:prstGeom>
            <a:solidFill>
              <a:schemeClr val="accent6">
                <a:lumMod val="5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 userDrawn="1"/>
          </p:nvSpPr>
          <p:spPr>
            <a:xfrm>
              <a:off x="7900493" y="6491990"/>
              <a:ext cx="11673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ca-ES" sz="1800" b="0" baseline="0" dirty="0">
                  <a:solidFill>
                    <a:schemeClr val="bg1"/>
                  </a:solidFill>
                  <a:latin typeface="Khmer OS Muol Light" pitchFamily="2" charset="0"/>
                  <a:cs typeface="Khmer OS Muol Light" pitchFamily="2" charset="0"/>
                </a:rPr>
                <a:t>ក្រុមទី ៥</a:t>
              </a:r>
              <a:endParaRPr lang="km-KH" sz="2400" b="1" baseline="0" dirty="0">
                <a:solidFill>
                  <a:schemeClr val="bg1"/>
                </a:solidFill>
                <a:latin typeface="Times New Roman" pitchFamily="18" charset="0"/>
                <a:cs typeface="Khmer OS Muol Ligh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2707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-42699" y="-76200"/>
            <a:ext cx="9217152" cy="594360"/>
            <a:chOff x="0" y="0"/>
            <a:chExt cx="9144000" cy="685800"/>
          </a:xfrm>
        </p:grpSpPr>
        <p:grpSp>
          <p:nvGrpSpPr>
            <p:cNvPr id="36" name="Group 35"/>
            <p:cNvGrpSpPr/>
            <p:nvPr userDrawn="1"/>
          </p:nvGrpSpPr>
          <p:grpSpPr>
            <a:xfrm>
              <a:off x="0" y="0"/>
              <a:ext cx="9144000" cy="685800"/>
              <a:chOff x="0" y="0"/>
              <a:chExt cx="9144000" cy="685800"/>
            </a:xfrm>
          </p:grpSpPr>
          <p:sp>
            <p:nvSpPr>
              <p:cNvPr id="38" name="Snip Single Corner Rectangle 37"/>
              <p:cNvSpPr/>
              <p:nvPr userDrawn="1"/>
            </p:nvSpPr>
            <p:spPr>
              <a:xfrm>
                <a:off x="0" y="0"/>
                <a:ext cx="9144000" cy="685800"/>
              </a:xfrm>
              <a:prstGeom prst="snip1Rect">
                <a:avLst>
                  <a:gd name="adj" fmla="val 0"/>
                </a:avLst>
              </a:prstGeom>
              <a:solidFill>
                <a:srgbClr val="00B0F0"/>
              </a:solidFill>
              <a:ln>
                <a:noFill/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Snip Single Corner Rectangle 38"/>
              <p:cNvSpPr/>
              <p:nvPr userDrawn="1"/>
            </p:nvSpPr>
            <p:spPr>
              <a:xfrm>
                <a:off x="0" y="0"/>
                <a:ext cx="6019800" cy="685800"/>
              </a:xfrm>
              <a:prstGeom prst="snip1Rect">
                <a:avLst>
                  <a:gd name="adj" fmla="val 50000"/>
                </a:avLst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/>
                <a:r>
                  <a:rPr lang="ca-ES" b="0" dirty="0">
                    <a:latin typeface="Khmer OS Muol Light" pitchFamily="2" charset="0"/>
                    <a:cs typeface="Khmer OS Muol Light" pitchFamily="2" charset="0"/>
                  </a:rPr>
                  <a:t>សកលវិទ្យាល័យ</a:t>
                </a:r>
                <a:r>
                  <a:rPr lang="ca-ES" b="0" baseline="0" dirty="0">
                    <a:latin typeface="Khmer OS Muol Light" pitchFamily="2" charset="0"/>
                    <a:cs typeface="Khmer OS Muol Light" pitchFamily="2" charset="0"/>
                  </a:rPr>
                  <a:t> ឯកទេសនៃកម្ពុជា </a:t>
                </a:r>
                <a:r>
                  <a:rPr lang="ca-ES" sz="2000" b="1" baseline="0" dirty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sz="2000" b="1" baseline="0" dirty="0">
                    <a:latin typeface="Times New Roman" pitchFamily="18" charset="0"/>
                    <a:cs typeface="Times New Roman" pitchFamily="18" charset="0"/>
                  </a:rPr>
                  <a:t>CUS )</a:t>
                </a:r>
                <a:endParaRPr lang="en-US" sz="20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cxnSp>
          <p:nvCxnSpPr>
            <p:cNvPr id="37" name="Straight Connector 36"/>
            <p:cNvCxnSpPr/>
            <p:nvPr userDrawn="1"/>
          </p:nvCxnSpPr>
          <p:spPr>
            <a:xfrm>
              <a:off x="0" y="685800"/>
              <a:ext cx="914400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-29980" y="6339340"/>
            <a:ext cx="9219424" cy="605603"/>
            <a:chOff x="-29980" y="6339340"/>
            <a:chExt cx="9219424" cy="605603"/>
          </a:xfrm>
        </p:grpSpPr>
        <p:sp>
          <p:nvSpPr>
            <p:cNvPr id="41" name="Snip Single Corner Rectangle 40"/>
            <p:cNvSpPr/>
            <p:nvPr userDrawn="1"/>
          </p:nvSpPr>
          <p:spPr>
            <a:xfrm>
              <a:off x="-27708" y="6339340"/>
              <a:ext cx="9217152" cy="594360"/>
            </a:xfrm>
            <a:prstGeom prst="snip1Rect">
              <a:avLst>
                <a:gd name="adj" fmla="val 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m-KH" sz="2200" b="1" baseline="0" dirty="0">
                <a:latin typeface="Times New Roman" pitchFamily="18" charset="0"/>
                <a:cs typeface="Khmer OS Muol Light" pitchFamily="2" charset="0"/>
              </a:endParaRPr>
            </a:p>
          </p:txBody>
        </p:sp>
        <p:sp>
          <p:nvSpPr>
            <p:cNvPr id="42" name="Snip Single Corner Rectangle 41"/>
            <p:cNvSpPr/>
            <p:nvPr userDrawn="1"/>
          </p:nvSpPr>
          <p:spPr>
            <a:xfrm flipV="1">
              <a:off x="-29980" y="6350583"/>
              <a:ext cx="4068580" cy="594360"/>
            </a:xfrm>
            <a:prstGeom prst="snip1Rect">
              <a:avLst>
                <a:gd name="adj" fmla="val 50000"/>
              </a:avLst>
            </a:prstGeom>
            <a:solidFill>
              <a:srgbClr val="047607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20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" name="Rectangle 42"/>
            <p:cNvSpPr/>
            <p:nvPr userDrawn="1"/>
          </p:nvSpPr>
          <p:spPr>
            <a:xfrm>
              <a:off x="152400" y="6429311"/>
              <a:ext cx="3312125" cy="4286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km-KH" dirty="0">
                  <a:solidFill>
                    <a:schemeClr val="bg1"/>
                  </a:solidFill>
                  <a:latin typeface="Khmer OS Muol Light" pitchFamily="2" charset="0"/>
                  <a:cs typeface="Khmer OS Muol Light" pitchFamily="2" charset="0"/>
                </a:rPr>
                <a:t>ប្រធានបទ</a:t>
              </a:r>
              <a:r>
                <a:rPr lang="km-KH" baseline="0" dirty="0">
                  <a:solidFill>
                    <a:schemeClr val="bg1"/>
                  </a:solidFill>
                  <a:latin typeface="Khmer OS Muol Light" pitchFamily="2" charset="0"/>
                  <a:cs typeface="Khmer OS Muol Light" pitchFamily="2" charset="0"/>
                </a:rPr>
                <a:t> ៖</a:t>
              </a:r>
              <a:r>
                <a:rPr lang="en-US" baseline="0" dirty="0">
                  <a:solidFill>
                    <a:schemeClr val="bg1"/>
                  </a:solidFill>
                  <a:latin typeface="Khmer OS Muol Light" pitchFamily="2" charset="0"/>
                  <a:cs typeface="Khmer OS Muol Light" pitchFamily="2" charset="0"/>
                </a:rPr>
                <a:t> </a:t>
              </a:r>
              <a:r>
                <a:rPr lang="en-US" sz="2400" b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Conditionals</a:t>
              </a:r>
              <a:endParaRPr lang="km-KH" sz="2400" b="1" baseline="0" dirty="0">
                <a:solidFill>
                  <a:schemeClr val="bg1"/>
                </a:solidFill>
                <a:latin typeface="Times New Roman" pitchFamily="18" charset="0"/>
                <a:cs typeface="Khmer OS Muol Light" pitchFamily="2" charset="0"/>
              </a:endParaRPr>
            </a:p>
          </p:txBody>
        </p:sp>
        <p:cxnSp>
          <p:nvCxnSpPr>
            <p:cNvPr id="44" name="Straight Connector 43"/>
            <p:cNvCxnSpPr/>
            <p:nvPr userDrawn="1"/>
          </p:nvCxnSpPr>
          <p:spPr>
            <a:xfrm>
              <a:off x="-27708" y="6339340"/>
              <a:ext cx="9217152" cy="0"/>
            </a:xfrm>
            <a:prstGeom prst="line">
              <a:avLst/>
            </a:prstGeom>
            <a:solidFill>
              <a:schemeClr val="accent6">
                <a:lumMod val="5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 userDrawn="1"/>
          </p:nvSpPr>
          <p:spPr>
            <a:xfrm>
              <a:off x="7900493" y="6491990"/>
              <a:ext cx="11673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ca-ES" sz="1800" b="0" baseline="0" dirty="0">
                  <a:solidFill>
                    <a:schemeClr val="bg1"/>
                  </a:solidFill>
                  <a:latin typeface="Khmer OS Muol Light" pitchFamily="2" charset="0"/>
                  <a:cs typeface="Khmer OS Muol Light" pitchFamily="2" charset="0"/>
                </a:rPr>
                <a:t>ក្រុមទី ៥</a:t>
              </a:r>
              <a:endParaRPr lang="km-KH" sz="2400" b="1" baseline="0" dirty="0">
                <a:solidFill>
                  <a:schemeClr val="bg1"/>
                </a:solidFill>
                <a:latin typeface="Times New Roman" pitchFamily="18" charset="0"/>
                <a:cs typeface="Khmer OS Muol Ligh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4718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hevron 14"/>
          <p:cNvSpPr/>
          <p:nvPr/>
        </p:nvSpPr>
        <p:spPr>
          <a:xfrm>
            <a:off x="5161672" y="-21102"/>
            <a:ext cx="1524000" cy="6858000"/>
          </a:xfrm>
          <a:prstGeom prst="chevron">
            <a:avLst>
              <a:gd name="adj" fmla="val 89616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5362136" y="-21102"/>
            <a:ext cx="3827308" cy="6858000"/>
            <a:chOff x="5362136" y="-21102"/>
            <a:chExt cx="3827308" cy="6858000"/>
          </a:xfrm>
        </p:grpSpPr>
        <p:sp>
          <p:nvSpPr>
            <p:cNvPr id="18" name="Chevron 17"/>
            <p:cNvSpPr/>
            <p:nvPr userDrawn="1"/>
          </p:nvSpPr>
          <p:spPr>
            <a:xfrm>
              <a:off x="5362136" y="-21102"/>
              <a:ext cx="1600200" cy="6858000"/>
            </a:xfrm>
            <a:prstGeom prst="chevron">
              <a:avLst>
                <a:gd name="adj" fmla="val 8542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9" name="Group 18"/>
            <p:cNvGrpSpPr/>
            <p:nvPr userDrawn="1"/>
          </p:nvGrpSpPr>
          <p:grpSpPr>
            <a:xfrm>
              <a:off x="5410200" y="-21102"/>
              <a:ext cx="3779244" cy="6858000"/>
              <a:chOff x="5410200" y="-21102"/>
              <a:chExt cx="3779244" cy="6858000"/>
            </a:xfrm>
          </p:grpSpPr>
          <p:sp>
            <p:nvSpPr>
              <p:cNvPr id="16" name="Chevron 15"/>
              <p:cNvSpPr/>
              <p:nvPr userDrawn="1"/>
            </p:nvSpPr>
            <p:spPr>
              <a:xfrm>
                <a:off x="5410200" y="-21102"/>
                <a:ext cx="3429000" cy="6858000"/>
              </a:xfrm>
              <a:prstGeom prst="chevron">
                <a:avLst>
                  <a:gd name="adj" fmla="val 41113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Chevron 16"/>
              <p:cNvSpPr/>
              <p:nvPr userDrawn="1"/>
            </p:nvSpPr>
            <p:spPr>
              <a:xfrm>
                <a:off x="7239000" y="-21102"/>
                <a:ext cx="1950444" cy="6858000"/>
              </a:xfrm>
              <a:prstGeom prst="chevron">
                <a:avLst>
                  <a:gd name="adj" fmla="val 0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D524EB-5D9A-49A5-83F8-E6328B68CDD7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4CFFB-3DDF-4C48-B757-03F499658B7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-42699" y="-76200"/>
            <a:ext cx="9217152" cy="594360"/>
            <a:chOff x="0" y="0"/>
            <a:chExt cx="9144000" cy="685800"/>
          </a:xfrm>
        </p:grpSpPr>
        <p:grpSp>
          <p:nvGrpSpPr>
            <p:cNvPr id="38" name="Group 37"/>
            <p:cNvGrpSpPr/>
            <p:nvPr userDrawn="1"/>
          </p:nvGrpSpPr>
          <p:grpSpPr>
            <a:xfrm>
              <a:off x="0" y="0"/>
              <a:ext cx="9144000" cy="685800"/>
              <a:chOff x="0" y="0"/>
              <a:chExt cx="9144000" cy="685800"/>
            </a:xfrm>
          </p:grpSpPr>
          <p:sp>
            <p:nvSpPr>
              <p:cNvPr id="40" name="Snip Single Corner Rectangle 39"/>
              <p:cNvSpPr/>
              <p:nvPr userDrawn="1"/>
            </p:nvSpPr>
            <p:spPr>
              <a:xfrm>
                <a:off x="0" y="0"/>
                <a:ext cx="9144000" cy="685800"/>
              </a:xfrm>
              <a:prstGeom prst="snip1Rect">
                <a:avLst>
                  <a:gd name="adj" fmla="val 0"/>
                </a:avLst>
              </a:prstGeom>
              <a:solidFill>
                <a:srgbClr val="00B0F0"/>
              </a:solidFill>
              <a:ln>
                <a:noFill/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Snip Single Corner Rectangle 40"/>
              <p:cNvSpPr/>
              <p:nvPr userDrawn="1"/>
            </p:nvSpPr>
            <p:spPr>
              <a:xfrm>
                <a:off x="0" y="0"/>
                <a:ext cx="6019800" cy="685800"/>
              </a:xfrm>
              <a:prstGeom prst="snip1Rect">
                <a:avLst>
                  <a:gd name="adj" fmla="val 50000"/>
                </a:avLst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/>
                <a:r>
                  <a:rPr lang="ca-ES" b="0" dirty="0">
                    <a:latin typeface="Khmer OS Muol Light" pitchFamily="2" charset="0"/>
                    <a:cs typeface="Khmer OS Muol Light" pitchFamily="2" charset="0"/>
                  </a:rPr>
                  <a:t>សកលវិទ្យាល័យ</a:t>
                </a:r>
                <a:r>
                  <a:rPr lang="ca-ES" b="0" baseline="0" dirty="0">
                    <a:latin typeface="Khmer OS Muol Light" pitchFamily="2" charset="0"/>
                    <a:cs typeface="Khmer OS Muol Light" pitchFamily="2" charset="0"/>
                  </a:rPr>
                  <a:t> ឯកទេសនៃកម្ពុជា </a:t>
                </a:r>
                <a:r>
                  <a:rPr lang="ca-ES" sz="2000" b="1" baseline="0" dirty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sz="2000" b="1" baseline="0" dirty="0">
                    <a:latin typeface="Times New Roman" pitchFamily="18" charset="0"/>
                    <a:cs typeface="Times New Roman" pitchFamily="18" charset="0"/>
                  </a:rPr>
                  <a:t>CUS )</a:t>
                </a:r>
                <a:endParaRPr lang="en-US" sz="20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cxnSp>
          <p:nvCxnSpPr>
            <p:cNvPr id="39" name="Straight Connector 38"/>
            <p:cNvCxnSpPr/>
            <p:nvPr userDrawn="1"/>
          </p:nvCxnSpPr>
          <p:spPr>
            <a:xfrm>
              <a:off x="0" y="685800"/>
              <a:ext cx="914400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-29980" y="6339340"/>
            <a:ext cx="9219424" cy="605603"/>
            <a:chOff x="-29980" y="6339340"/>
            <a:chExt cx="9219424" cy="605603"/>
          </a:xfrm>
        </p:grpSpPr>
        <p:sp>
          <p:nvSpPr>
            <p:cNvPr id="43" name="Snip Single Corner Rectangle 42"/>
            <p:cNvSpPr/>
            <p:nvPr userDrawn="1"/>
          </p:nvSpPr>
          <p:spPr>
            <a:xfrm>
              <a:off x="-27708" y="6339340"/>
              <a:ext cx="9217152" cy="594360"/>
            </a:xfrm>
            <a:prstGeom prst="snip1Rect">
              <a:avLst>
                <a:gd name="adj" fmla="val 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m-KH" sz="2200" b="1" baseline="0" dirty="0">
                <a:latin typeface="Times New Roman" pitchFamily="18" charset="0"/>
                <a:cs typeface="Khmer OS Muol Light" pitchFamily="2" charset="0"/>
              </a:endParaRPr>
            </a:p>
          </p:txBody>
        </p:sp>
        <p:sp>
          <p:nvSpPr>
            <p:cNvPr id="44" name="Snip Single Corner Rectangle 43"/>
            <p:cNvSpPr/>
            <p:nvPr userDrawn="1"/>
          </p:nvSpPr>
          <p:spPr>
            <a:xfrm flipV="1">
              <a:off x="-29980" y="6350583"/>
              <a:ext cx="4068580" cy="594360"/>
            </a:xfrm>
            <a:prstGeom prst="snip1Rect">
              <a:avLst>
                <a:gd name="adj" fmla="val 50000"/>
              </a:avLst>
            </a:prstGeom>
            <a:solidFill>
              <a:srgbClr val="047607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20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5" name="Rectangle 44"/>
            <p:cNvSpPr/>
            <p:nvPr userDrawn="1"/>
          </p:nvSpPr>
          <p:spPr>
            <a:xfrm>
              <a:off x="152400" y="6429311"/>
              <a:ext cx="3312125" cy="4286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km-KH" dirty="0">
                  <a:solidFill>
                    <a:schemeClr val="bg1"/>
                  </a:solidFill>
                  <a:latin typeface="Khmer OS Muol Light" pitchFamily="2" charset="0"/>
                  <a:cs typeface="Khmer OS Muol Light" pitchFamily="2" charset="0"/>
                </a:rPr>
                <a:t>ប្រធានបទ</a:t>
              </a:r>
              <a:r>
                <a:rPr lang="km-KH" baseline="0" dirty="0">
                  <a:solidFill>
                    <a:schemeClr val="bg1"/>
                  </a:solidFill>
                  <a:latin typeface="Khmer OS Muol Light" pitchFamily="2" charset="0"/>
                  <a:cs typeface="Khmer OS Muol Light" pitchFamily="2" charset="0"/>
                </a:rPr>
                <a:t> ៖</a:t>
              </a:r>
              <a:r>
                <a:rPr lang="en-US" baseline="0" dirty="0">
                  <a:solidFill>
                    <a:schemeClr val="bg1"/>
                  </a:solidFill>
                  <a:latin typeface="Khmer OS Muol Light" pitchFamily="2" charset="0"/>
                  <a:cs typeface="Khmer OS Muol Light" pitchFamily="2" charset="0"/>
                </a:rPr>
                <a:t> </a:t>
              </a:r>
              <a:r>
                <a:rPr lang="en-US" sz="2400" b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Conditionals</a:t>
              </a:r>
              <a:endParaRPr lang="km-KH" sz="2400" b="1" baseline="0" dirty="0">
                <a:solidFill>
                  <a:schemeClr val="bg1"/>
                </a:solidFill>
                <a:latin typeface="Times New Roman" pitchFamily="18" charset="0"/>
                <a:cs typeface="Khmer OS Muol Light" pitchFamily="2" charset="0"/>
              </a:endParaRPr>
            </a:p>
          </p:txBody>
        </p:sp>
        <p:cxnSp>
          <p:nvCxnSpPr>
            <p:cNvPr id="46" name="Straight Connector 45"/>
            <p:cNvCxnSpPr/>
            <p:nvPr userDrawn="1"/>
          </p:nvCxnSpPr>
          <p:spPr>
            <a:xfrm>
              <a:off x="-27708" y="6339340"/>
              <a:ext cx="9217152" cy="0"/>
            </a:xfrm>
            <a:prstGeom prst="line">
              <a:avLst/>
            </a:prstGeom>
            <a:solidFill>
              <a:schemeClr val="accent6">
                <a:lumMod val="5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 userDrawn="1"/>
          </p:nvSpPr>
          <p:spPr>
            <a:xfrm>
              <a:off x="7900493" y="6491990"/>
              <a:ext cx="11673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ca-ES" sz="1800" b="0" baseline="0" dirty="0">
                  <a:solidFill>
                    <a:schemeClr val="bg1"/>
                  </a:solidFill>
                  <a:latin typeface="Khmer OS Muol Light" pitchFamily="2" charset="0"/>
                  <a:cs typeface="Khmer OS Muol Light" pitchFamily="2" charset="0"/>
                </a:rPr>
                <a:t>ក្រុមទី ៥</a:t>
              </a:r>
              <a:endParaRPr lang="km-KH" sz="2400" b="1" baseline="0" dirty="0">
                <a:solidFill>
                  <a:schemeClr val="bg1"/>
                </a:solidFill>
                <a:latin typeface="Times New Roman" pitchFamily="18" charset="0"/>
                <a:cs typeface="Khmer OS Muol Ligh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2625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6705600" y="76200"/>
            <a:ext cx="2438400" cy="62631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lowchart: Data 18"/>
          <p:cNvSpPr/>
          <p:nvPr/>
        </p:nvSpPr>
        <p:spPr>
          <a:xfrm flipH="1">
            <a:off x="5791200" y="76200"/>
            <a:ext cx="2895600" cy="6553200"/>
          </a:xfrm>
          <a:prstGeom prst="flowChartInputOutput">
            <a:avLst/>
          </a:prstGeom>
          <a:noFill/>
          <a:ln w="1270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Data 16"/>
          <p:cNvSpPr/>
          <p:nvPr/>
        </p:nvSpPr>
        <p:spPr>
          <a:xfrm flipH="1">
            <a:off x="5915464" y="76200"/>
            <a:ext cx="2895600" cy="6553200"/>
          </a:xfrm>
          <a:prstGeom prst="flowChartInputOutpu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Data 14"/>
          <p:cNvSpPr/>
          <p:nvPr/>
        </p:nvSpPr>
        <p:spPr>
          <a:xfrm flipH="1">
            <a:off x="5991664" y="76200"/>
            <a:ext cx="2895600" cy="6553200"/>
          </a:xfrm>
          <a:prstGeom prst="flowChartInputOutpu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-42699" y="6457545"/>
            <a:ext cx="3312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km-KH" dirty="0">
                <a:solidFill>
                  <a:schemeClr val="bg1"/>
                </a:solidFill>
                <a:latin typeface="Khmer OS Muol Light" pitchFamily="2" charset="0"/>
                <a:cs typeface="Khmer OS Muol Light" pitchFamily="2" charset="0"/>
              </a:rPr>
              <a:t>ប្រធានបទ</a:t>
            </a:r>
            <a:r>
              <a:rPr lang="km-KH" baseline="0" dirty="0">
                <a:solidFill>
                  <a:schemeClr val="bg1"/>
                </a:solidFill>
                <a:latin typeface="Khmer OS Muol Light" pitchFamily="2" charset="0"/>
                <a:cs typeface="Khmer OS Muol Light" pitchFamily="2" charset="0"/>
              </a:rPr>
              <a:t> ៖</a:t>
            </a:r>
            <a:r>
              <a:rPr lang="en-US" baseline="0" dirty="0">
                <a:solidFill>
                  <a:schemeClr val="bg1"/>
                </a:solidFill>
                <a:latin typeface="Khmer OS Muol Light" pitchFamily="2" charset="0"/>
                <a:cs typeface="Khmer OS Muol Light" pitchFamily="2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Conditionals</a:t>
            </a:r>
            <a:endParaRPr lang="km-KH" sz="2400" b="1" baseline="0" dirty="0">
              <a:solidFill>
                <a:schemeClr val="bg1"/>
              </a:solidFill>
              <a:latin typeface="Times New Roman" pitchFamily="18" charset="0"/>
              <a:cs typeface="Khmer OS Muol Light" pitchFamily="2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-42699" y="-76200"/>
            <a:ext cx="9217152" cy="594360"/>
            <a:chOff x="0" y="0"/>
            <a:chExt cx="9144000" cy="685800"/>
          </a:xfrm>
        </p:grpSpPr>
        <p:grpSp>
          <p:nvGrpSpPr>
            <p:cNvPr id="48" name="Group 47"/>
            <p:cNvGrpSpPr/>
            <p:nvPr userDrawn="1"/>
          </p:nvGrpSpPr>
          <p:grpSpPr>
            <a:xfrm>
              <a:off x="0" y="0"/>
              <a:ext cx="9144000" cy="685800"/>
              <a:chOff x="0" y="0"/>
              <a:chExt cx="9144000" cy="685800"/>
            </a:xfrm>
          </p:grpSpPr>
          <p:sp>
            <p:nvSpPr>
              <p:cNvPr id="50" name="Snip Single Corner Rectangle 49"/>
              <p:cNvSpPr/>
              <p:nvPr userDrawn="1"/>
            </p:nvSpPr>
            <p:spPr>
              <a:xfrm>
                <a:off x="0" y="0"/>
                <a:ext cx="9144000" cy="685800"/>
              </a:xfrm>
              <a:prstGeom prst="snip1Rect">
                <a:avLst>
                  <a:gd name="adj" fmla="val 0"/>
                </a:avLst>
              </a:prstGeom>
              <a:solidFill>
                <a:srgbClr val="00B0F0"/>
              </a:solidFill>
              <a:ln>
                <a:noFill/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Snip Single Corner Rectangle 50"/>
              <p:cNvSpPr/>
              <p:nvPr userDrawn="1"/>
            </p:nvSpPr>
            <p:spPr>
              <a:xfrm>
                <a:off x="0" y="0"/>
                <a:ext cx="6019800" cy="685800"/>
              </a:xfrm>
              <a:prstGeom prst="snip1Rect">
                <a:avLst>
                  <a:gd name="adj" fmla="val 50000"/>
                </a:avLst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/>
                <a:r>
                  <a:rPr lang="ca-ES" b="0" dirty="0">
                    <a:latin typeface="Khmer OS Muol Light" pitchFamily="2" charset="0"/>
                    <a:cs typeface="Khmer OS Muol Light" pitchFamily="2" charset="0"/>
                  </a:rPr>
                  <a:t>សកលវិទ្យាល័យ</a:t>
                </a:r>
                <a:r>
                  <a:rPr lang="ca-ES" b="0" baseline="0" dirty="0">
                    <a:latin typeface="Khmer OS Muol Light" pitchFamily="2" charset="0"/>
                    <a:cs typeface="Khmer OS Muol Light" pitchFamily="2" charset="0"/>
                  </a:rPr>
                  <a:t> ឯកទេសនៃកម្ពុជា </a:t>
                </a:r>
                <a:r>
                  <a:rPr lang="ca-ES" sz="2000" b="1" baseline="0" dirty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sz="2000" b="1" baseline="0" dirty="0">
                    <a:latin typeface="Times New Roman" pitchFamily="18" charset="0"/>
                    <a:cs typeface="Times New Roman" pitchFamily="18" charset="0"/>
                  </a:rPr>
                  <a:t>CUS )</a:t>
                </a:r>
                <a:endParaRPr lang="en-US" sz="20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cxnSp>
          <p:nvCxnSpPr>
            <p:cNvPr id="49" name="Straight Connector 48"/>
            <p:cNvCxnSpPr/>
            <p:nvPr userDrawn="1"/>
          </p:nvCxnSpPr>
          <p:spPr>
            <a:xfrm>
              <a:off x="0" y="685800"/>
              <a:ext cx="914400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-29980" y="6339340"/>
            <a:ext cx="9219424" cy="605603"/>
            <a:chOff x="-29980" y="6339340"/>
            <a:chExt cx="9219424" cy="605603"/>
          </a:xfrm>
        </p:grpSpPr>
        <p:sp>
          <p:nvSpPr>
            <p:cNvPr id="53" name="Snip Single Corner Rectangle 52"/>
            <p:cNvSpPr/>
            <p:nvPr userDrawn="1"/>
          </p:nvSpPr>
          <p:spPr>
            <a:xfrm>
              <a:off x="-27708" y="6339340"/>
              <a:ext cx="9217152" cy="594360"/>
            </a:xfrm>
            <a:prstGeom prst="snip1Rect">
              <a:avLst>
                <a:gd name="adj" fmla="val 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m-KH" sz="2200" b="1" baseline="0" dirty="0">
                <a:latin typeface="Times New Roman" pitchFamily="18" charset="0"/>
                <a:cs typeface="Khmer OS Muol Light" pitchFamily="2" charset="0"/>
              </a:endParaRPr>
            </a:p>
          </p:txBody>
        </p:sp>
        <p:sp>
          <p:nvSpPr>
            <p:cNvPr id="54" name="Snip Single Corner Rectangle 53"/>
            <p:cNvSpPr/>
            <p:nvPr userDrawn="1"/>
          </p:nvSpPr>
          <p:spPr>
            <a:xfrm flipV="1">
              <a:off x="-29980" y="6350583"/>
              <a:ext cx="4068580" cy="594360"/>
            </a:xfrm>
            <a:prstGeom prst="snip1Rect">
              <a:avLst>
                <a:gd name="adj" fmla="val 50000"/>
              </a:avLst>
            </a:prstGeom>
            <a:solidFill>
              <a:srgbClr val="047607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20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5" name="Rectangle 54"/>
            <p:cNvSpPr/>
            <p:nvPr userDrawn="1"/>
          </p:nvSpPr>
          <p:spPr>
            <a:xfrm>
              <a:off x="152400" y="6429311"/>
              <a:ext cx="3312125" cy="4286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km-KH" dirty="0">
                  <a:solidFill>
                    <a:schemeClr val="bg1"/>
                  </a:solidFill>
                  <a:latin typeface="Khmer OS Muol Light" pitchFamily="2" charset="0"/>
                  <a:cs typeface="Khmer OS Muol Light" pitchFamily="2" charset="0"/>
                </a:rPr>
                <a:t>ប្រធានបទ</a:t>
              </a:r>
              <a:r>
                <a:rPr lang="km-KH" baseline="0" dirty="0">
                  <a:solidFill>
                    <a:schemeClr val="bg1"/>
                  </a:solidFill>
                  <a:latin typeface="Khmer OS Muol Light" pitchFamily="2" charset="0"/>
                  <a:cs typeface="Khmer OS Muol Light" pitchFamily="2" charset="0"/>
                </a:rPr>
                <a:t> ៖</a:t>
              </a:r>
              <a:r>
                <a:rPr lang="en-US" baseline="0" dirty="0">
                  <a:solidFill>
                    <a:schemeClr val="bg1"/>
                  </a:solidFill>
                  <a:latin typeface="Khmer OS Muol Light" pitchFamily="2" charset="0"/>
                  <a:cs typeface="Khmer OS Muol Light" pitchFamily="2" charset="0"/>
                </a:rPr>
                <a:t> </a:t>
              </a:r>
              <a:r>
                <a:rPr lang="en-US" sz="2400" b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Conditionals</a:t>
              </a:r>
              <a:endParaRPr lang="km-KH" sz="2400" b="1" baseline="0" dirty="0">
                <a:solidFill>
                  <a:schemeClr val="bg1"/>
                </a:solidFill>
                <a:latin typeface="Times New Roman" pitchFamily="18" charset="0"/>
                <a:cs typeface="Khmer OS Muol Light" pitchFamily="2" charset="0"/>
              </a:endParaRPr>
            </a:p>
          </p:txBody>
        </p:sp>
        <p:cxnSp>
          <p:nvCxnSpPr>
            <p:cNvPr id="56" name="Straight Connector 55"/>
            <p:cNvCxnSpPr/>
            <p:nvPr userDrawn="1"/>
          </p:nvCxnSpPr>
          <p:spPr>
            <a:xfrm>
              <a:off x="-27708" y="6339340"/>
              <a:ext cx="9217152" cy="0"/>
            </a:xfrm>
            <a:prstGeom prst="line">
              <a:avLst/>
            </a:prstGeom>
            <a:solidFill>
              <a:schemeClr val="accent6">
                <a:lumMod val="5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/>
            <p:nvPr userDrawn="1"/>
          </p:nvSpPr>
          <p:spPr>
            <a:xfrm>
              <a:off x="7900493" y="6491990"/>
              <a:ext cx="11673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ca-ES" sz="1800" b="0" baseline="0" dirty="0">
                  <a:solidFill>
                    <a:schemeClr val="bg1"/>
                  </a:solidFill>
                  <a:latin typeface="Khmer OS Muol Light" pitchFamily="2" charset="0"/>
                  <a:cs typeface="Khmer OS Muol Light" pitchFamily="2" charset="0"/>
                </a:rPr>
                <a:t>ក្រុមទី ៥</a:t>
              </a:r>
              <a:endParaRPr lang="km-KH" sz="2400" b="1" baseline="0" dirty="0">
                <a:solidFill>
                  <a:schemeClr val="bg1"/>
                </a:solidFill>
                <a:latin typeface="Times New Roman" pitchFamily="18" charset="0"/>
                <a:cs typeface="Khmer OS Muol Ligh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571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27709" y="198121"/>
            <a:ext cx="5402075" cy="6141220"/>
          </a:xfrm>
          <a:prstGeom prst="rect">
            <a:avLst/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 flipH="1">
            <a:off x="1525016" y="0"/>
            <a:ext cx="7618982" cy="6858000"/>
            <a:chOff x="-1094506" y="0"/>
            <a:chExt cx="7618982" cy="6858000"/>
          </a:xfrm>
        </p:grpSpPr>
        <p:sp>
          <p:nvSpPr>
            <p:cNvPr id="25" name="Diagonal Stripe 24"/>
            <p:cNvSpPr/>
            <p:nvPr userDrawn="1"/>
          </p:nvSpPr>
          <p:spPr>
            <a:xfrm rot="21181219">
              <a:off x="3070772" y="413666"/>
              <a:ext cx="1677512" cy="3091558"/>
            </a:xfrm>
            <a:prstGeom prst="diagStripe">
              <a:avLst>
                <a:gd name="adj" fmla="val 0"/>
              </a:avLst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-1094506" y="0"/>
              <a:ext cx="5410199" cy="6858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9" name="Group 18"/>
            <p:cNvGrpSpPr/>
            <p:nvPr userDrawn="1"/>
          </p:nvGrpSpPr>
          <p:grpSpPr>
            <a:xfrm rot="21195951">
              <a:off x="3157101" y="233288"/>
              <a:ext cx="3367375" cy="6276594"/>
              <a:chOff x="-19964" y="-76200"/>
              <a:chExt cx="3603679" cy="6992112"/>
            </a:xfrm>
            <a:solidFill>
              <a:schemeClr val="bg1">
                <a:lumMod val="50000"/>
              </a:schemeClr>
            </a:solidFill>
          </p:grpSpPr>
          <p:sp>
            <p:nvSpPr>
              <p:cNvPr id="29" name="Diagonal Stripe 28"/>
              <p:cNvSpPr/>
              <p:nvPr userDrawn="1"/>
            </p:nvSpPr>
            <p:spPr>
              <a:xfrm rot="20693230">
                <a:off x="101518" y="101703"/>
                <a:ext cx="3482197" cy="6814209"/>
              </a:xfrm>
              <a:prstGeom prst="diagStripe">
                <a:avLst/>
              </a:prstGeom>
              <a:noFill/>
              <a:ln w="1270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Diagonal Stripe 19"/>
              <p:cNvSpPr/>
              <p:nvPr userDrawn="1"/>
            </p:nvSpPr>
            <p:spPr>
              <a:xfrm rot="20693230">
                <a:off x="-19964" y="86771"/>
                <a:ext cx="3482198" cy="6814211"/>
              </a:xfrm>
              <a:prstGeom prst="diagStripe">
                <a:avLst/>
              </a:prstGeom>
              <a:noFill/>
              <a:ln w="1270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Diagonal Stripe 20"/>
              <p:cNvSpPr/>
              <p:nvPr userDrawn="1"/>
            </p:nvSpPr>
            <p:spPr>
              <a:xfrm>
                <a:off x="0" y="-76200"/>
                <a:ext cx="1795230" cy="3482090"/>
              </a:xfrm>
              <a:prstGeom prst="diagStrip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8" name="Group 17"/>
            <p:cNvGrpSpPr/>
            <p:nvPr userDrawn="1"/>
          </p:nvGrpSpPr>
          <p:grpSpPr>
            <a:xfrm rot="21195951">
              <a:off x="3050672" y="238529"/>
              <a:ext cx="3253860" cy="6264647"/>
              <a:chOff x="-6731" y="-76199"/>
              <a:chExt cx="3482197" cy="6978806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16" name="Diagonal Stripe 15"/>
              <p:cNvSpPr/>
              <p:nvPr userDrawn="1"/>
            </p:nvSpPr>
            <p:spPr>
              <a:xfrm rot="20693230">
                <a:off x="-6731" y="88397"/>
                <a:ext cx="3482197" cy="6814210"/>
              </a:xfrm>
              <a:prstGeom prst="diagStripe">
                <a:avLst>
                  <a:gd name="adj" fmla="val 4903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Diagonal Stripe 16"/>
              <p:cNvSpPr/>
              <p:nvPr userDrawn="1"/>
            </p:nvSpPr>
            <p:spPr>
              <a:xfrm>
                <a:off x="12916" y="-76199"/>
                <a:ext cx="1782314" cy="4368758"/>
              </a:xfrm>
              <a:prstGeom prst="diagStrip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52" name="Group 51"/>
          <p:cNvGrpSpPr/>
          <p:nvPr/>
        </p:nvGrpSpPr>
        <p:grpSpPr>
          <a:xfrm>
            <a:off x="-42699" y="-76200"/>
            <a:ext cx="9217152" cy="594360"/>
            <a:chOff x="0" y="0"/>
            <a:chExt cx="9144000" cy="685800"/>
          </a:xfrm>
        </p:grpSpPr>
        <p:grpSp>
          <p:nvGrpSpPr>
            <p:cNvPr id="53" name="Group 52"/>
            <p:cNvGrpSpPr/>
            <p:nvPr userDrawn="1"/>
          </p:nvGrpSpPr>
          <p:grpSpPr>
            <a:xfrm>
              <a:off x="0" y="0"/>
              <a:ext cx="9144000" cy="685800"/>
              <a:chOff x="0" y="0"/>
              <a:chExt cx="9144000" cy="685800"/>
            </a:xfrm>
          </p:grpSpPr>
          <p:sp>
            <p:nvSpPr>
              <p:cNvPr id="55" name="Snip Single Corner Rectangle 54"/>
              <p:cNvSpPr/>
              <p:nvPr userDrawn="1"/>
            </p:nvSpPr>
            <p:spPr>
              <a:xfrm>
                <a:off x="0" y="0"/>
                <a:ext cx="9144000" cy="685800"/>
              </a:xfrm>
              <a:prstGeom prst="snip1Rect">
                <a:avLst>
                  <a:gd name="adj" fmla="val 0"/>
                </a:avLst>
              </a:prstGeom>
              <a:solidFill>
                <a:srgbClr val="00B0F0"/>
              </a:solidFill>
              <a:ln>
                <a:noFill/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Snip Single Corner Rectangle 55"/>
              <p:cNvSpPr/>
              <p:nvPr userDrawn="1"/>
            </p:nvSpPr>
            <p:spPr>
              <a:xfrm>
                <a:off x="0" y="0"/>
                <a:ext cx="6019800" cy="685800"/>
              </a:xfrm>
              <a:prstGeom prst="snip1Rect">
                <a:avLst>
                  <a:gd name="adj" fmla="val 50000"/>
                </a:avLst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/>
                <a:r>
                  <a:rPr lang="ca-ES" b="0" dirty="0">
                    <a:latin typeface="Khmer OS Muol Light" pitchFamily="2" charset="0"/>
                    <a:cs typeface="Khmer OS Muol Light" pitchFamily="2" charset="0"/>
                  </a:rPr>
                  <a:t>សកលវិទ្យាល័យ</a:t>
                </a:r>
                <a:r>
                  <a:rPr lang="ca-ES" b="0" baseline="0" dirty="0">
                    <a:latin typeface="Khmer OS Muol Light" pitchFamily="2" charset="0"/>
                    <a:cs typeface="Khmer OS Muol Light" pitchFamily="2" charset="0"/>
                  </a:rPr>
                  <a:t> ឯកទេសនៃកម្ពុជា </a:t>
                </a:r>
                <a:r>
                  <a:rPr lang="ca-ES" sz="2000" b="1" baseline="0" dirty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sz="2000" b="1" baseline="0" dirty="0">
                    <a:latin typeface="Times New Roman" pitchFamily="18" charset="0"/>
                    <a:cs typeface="Times New Roman" pitchFamily="18" charset="0"/>
                  </a:rPr>
                  <a:t>CUS )</a:t>
                </a:r>
                <a:endParaRPr lang="en-US" sz="20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cxnSp>
          <p:nvCxnSpPr>
            <p:cNvPr id="54" name="Straight Connector 53"/>
            <p:cNvCxnSpPr/>
            <p:nvPr userDrawn="1"/>
          </p:nvCxnSpPr>
          <p:spPr>
            <a:xfrm>
              <a:off x="0" y="685800"/>
              <a:ext cx="914400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-29980" y="6339340"/>
            <a:ext cx="9219424" cy="605603"/>
            <a:chOff x="-29980" y="6339340"/>
            <a:chExt cx="9219424" cy="605603"/>
          </a:xfrm>
        </p:grpSpPr>
        <p:sp>
          <p:nvSpPr>
            <p:cNvPr id="58" name="Snip Single Corner Rectangle 57"/>
            <p:cNvSpPr/>
            <p:nvPr userDrawn="1"/>
          </p:nvSpPr>
          <p:spPr>
            <a:xfrm>
              <a:off x="-27708" y="6339340"/>
              <a:ext cx="9217152" cy="594360"/>
            </a:xfrm>
            <a:prstGeom prst="snip1Rect">
              <a:avLst>
                <a:gd name="adj" fmla="val 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m-KH" sz="2200" b="1" baseline="0" dirty="0">
                <a:latin typeface="Times New Roman" pitchFamily="18" charset="0"/>
                <a:cs typeface="Khmer OS Muol Light" pitchFamily="2" charset="0"/>
              </a:endParaRPr>
            </a:p>
          </p:txBody>
        </p:sp>
        <p:sp>
          <p:nvSpPr>
            <p:cNvPr id="59" name="Snip Single Corner Rectangle 58"/>
            <p:cNvSpPr/>
            <p:nvPr userDrawn="1"/>
          </p:nvSpPr>
          <p:spPr>
            <a:xfrm flipV="1">
              <a:off x="-29980" y="6350583"/>
              <a:ext cx="4068580" cy="594360"/>
            </a:xfrm>
            <a:prstGeom prst="snip1Rect">
              <a:avLst>
                <a:gd name="adj" fmla="val 50000"/>
              </a:avLst>
            </a:prstGeom>
            <a:solidFill>
              <a:srgbClr val="047607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20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0" name="Rectangle 59"/>
            <p:cNvSpPr/>
            <p:nvPr userDrawn="1"/>
          </p:nvSpPr>
          <p:spPr>
            <a:xfrm>
              <a:off x="152400" y="6429311"/>
              <a:ext cx="3312125" cy="4286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km-KH" dirty="0">
                  <a:solidFill>
                    <a:schemeClr val="bg1"/>
                  </a:solidFill>
                  <a:latin typeface="Khmer OS Muol Light" pitchFamily="2" charset="0"/>
                  <a:cs typeface="Khmer OS Muol Light" pitchFamily="2" charset="0"/>
                </a:rPr>
                <a:t>ប្រធានបទ</a:t>
              </a:r>
              <a:r>
                <a:rPr lang="km-KH" baseline="0" dirty="0">
                  <a:solidFill>
                    <a:schemeClr val="bg1"/>
                  </a:solidFill>
                  <a:latin typeface="Khmer OS Muol Light" pitchFamily="2" charset="0"/>
                  <a:cs typeface="Khmer OS Muol Light" pitchFamily="2" charset="0"/>
                </a:rPr>
                <a:t> ៖</a:t>
              </a:r>
              <a:r>
                <a:rPr lang="en-US" baseline="0" dirty="0">
                  <a:solidFill>
                    <a:schemeClr val="bg1"/>
                  </a:solidFill>
                  <a:latin typeface="Khmer OS Muol Light" pitchFamily="2" charset="0"/>
                  <a:cs typeface="Khmer OS Muol Light" pitchFamily="2" charset="0"/>
                </a:rPr>
                <a:t> </a:t>
              </a:r>
              <a:r>
                <a:rPr lang="en-US" sz="2400" b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Conditionals</a:t>
              </a:r>
              <a:endParaRPr lang="km-KH" sz="2400" b="1" baseline="0" dirty="0">
                <a:solidFill>
                  <a:schemeClr val="bg1"/>
                </a:solidFill>
                <a:latin typeface="Times New Roman" pitchFamily="18" charset="0"/>
                <a:cs typeface="Khmer OS Muol Light" pitchFamily="2" charset="0"/>
              </a:endParaRPr>
            </a:p>
          </p:txBody>
        </p:sp>
        <p:cxnSp>
          <p:nvCxnSpPr>
            <p:cNvPr id="61" name="Straight Connector 60"/>
            <p:cNvCxnSpPr/>
            <p:nvPr userDrawn="1"/>
          </p:nvCxnSpPr>
          <p:spPr>
            <a:xfrm>
              <a:off x="-27708" y="6339340"/>
              <a:ext cx="9217152" cy="0"/>
            </a:xfrm>
            <a:prstGeom prst="line">
              <a:avLst/>
            </a:prstGeom>
            <a:solidFill>
              <a:schemeClr val="accent6">
                <a:lumMod val="5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 userDrawn="1"/>
          </p:nvSpPr>
          <p:spPr>
            <a:xfrm>
              <a:off x="7900493" y="6491990"/>
              <a:ext cx="11673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ca-ES" sz="1800" b="0" baseline="0" dirty="0">
                  <a:solidFill>
                    <a:schemeClr val="bg1"/>
                  </a:solidFill>
                  <a:latin typeface="Khmer OS Muol Light" pitchFamily="2" charset="0"/>
                  <a:cs typeface="Khmer OS Muol Light" pitchFamily="2" charset="0"/>
                </a:rPr>
                <a:t>ក្រុមទី ៥</a:t>
              </a:r>
              <a:endParaRPr lang="km-KH" sz="2400" b="1" baseline="0" dirty="0">
                <a:solidFill>
                  <a:schemeClr val="bg1"/>
                </a:solidFill>
                <a:latin typeface="Times New Roman" pitchFamily="18" charset="0"/>
                <a:cs typeface="Khmer OS Muol Ligh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8206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m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r="-14000" b="-4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0F198A09-09C1-4888-B899-F9C2600525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b="20409"/>
          <a:stretch/>
        </p:blipFill>
        <p:spPr>
          <a:xfrm>
            <a:off x="0" y="199688"/>
            <a:ext cx="9144000" cy="5591512"/>
          </a:xfrm>
          <a:prstGeom prst="ellipse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FEFC17-290E-4E8F-B864-F09FE77187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222"/>
          <a:stretch/>
        </p:blipFill>
        <p:spPr>
          <a:xfrm>
            <a:off x="0" y="0"/>
            <a:ext cx="9144000" cy="2590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80633" y="496669"/>
            <a:ext cx="4573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ca-ES" sz="2400" b="1" dirty="0">
                <a:solidFill>
                  <a:srgbClr val="002060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សកលវិទ្យាល័យ ឯកទេសនៃកម្ពុជា</a:t>
            </a:r>
            <a:endParaRPr lang="en-US" sz="2400" b="1" dirty="0">
              <a:solidFill>
                <a:srgbClr val="002060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53888" y="884553"/>
            <a:ext cx="5316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Cambodian University For Specialties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9688"/>
            <a:ext cx="1528133" cy="16960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-29980" y="3124200"/>
            <a:ext cx="917398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m-KH" sz="2400" b="1" dirty="0">
                <a:solidFill>
                  <a:srgbClr val="002060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បង្រៀនដោយ សាស្ត្រាចារ្យ ឌី ចាន់ឌឿន</a:t>
            </a:r>
            <a:endParaRPr lang="en-US" sz="2400" b="1" dirty="0">
              <a:solidFill>
                <a:srgbClr val="002060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29980" y="2224790"/>
            <a:ext cx="9220200" cy="769441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en-US" sz="44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16452" y="2057400"/>
            <a:ext cx="34932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a-ES" sz="5400" u="sng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Assignment</a:t>
            </a:r>
            <a:endParaRPr lang="en-US" sz="5400" u="sng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52BA51-C4C7-4973-8AA9-3A76770153E2}"/>
              </a:ext>
            </a:extLst>
          </p:cNvPr>
          <p:cNvSpPr txBox="1"/>
          <p:nvPr/>
        </p:nvSpPr>
        <p:spPr>
          <a:xfrm>
            <a:off x="-29980" y="3657600"/>
            <a:ext cx="917398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m-KH" sz="2400" b="1" dirty="0">
                <a:solidFill>
                  <a:srgbClr val="002060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មុខវិជ្ជា </a:t>
            </a:r>
            <a:r>
              <a:rPr lang="en-US" sz="2400" b="1" dirty="0">
                <a:solidFill>
                  <a:srgbClr val="002060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Computer Networking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F0D59B-20FF-4669-8409-A9F72A3CFD18}"/>
              </a:ext>
            </a:extLst>
          </p:cNvPr>
          <p:cNvSpPr txBox="1"/>
          <p:nvPr/>
        </p:nvSpPr>
        <p:spPr>
          <a:xfrm>
            <a:off x="-29980" y="4343400"/>
            <a:ext cx="917398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m-KH" sz="2400" b="1" u="sng" dirty="0">
                <a:solidFill>
                  <a:srgbClr val="002060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សមាជិកក្រុមទី១</a:t>
            </a:r>
            <a:endParaRPr lang="en-US" sz="2400" b="1" u="sng" dirty="0">
              <a:solidFill>
                <a:srgbClr val="002060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C118AA-E33E-4A55-B23C-D5A5512F42AC}"/>
              </a:ext>
            </a:extLst>
          </p:cNvPr>
          <p:cNvSpPr txBox="1"/>
          <p:nvPr/>
        </p:nvSpPr>
        <p:spPr>
          <a:xfrm>
            <a:off x="2667000" y="4997188"/>
            <a:ext cx="225425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m-KH" sz="2000" b="1" dirty="0">
                <a:solidFill>
                  <a:srgbClr val="002060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១/. លៃ ពន្លឺ</a:t>
            </a:r>
            <a:endParaRPr lang="en-US" sz="2000" b="1" dirty="0">
              <a:solidFill>
                <a:srgbClr val="002060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A94F24-FBEF-4E0C-9902-BFC036EAD6C2}"/>
              </a:ext>
            </a:extLst>
          </p:cNvPr>
          <p:cNvSpPr txBox="1"/>
          <p:nvPr/>
        </p:nvSpPr>
        <p:spPr>
          <a:xfrm>
            <a:off x="4997450" y="4997188"/>
            <a:ext cx="286385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m-KH" sz="2000" b="1" dirty="0">
                <a:solidFill>
                  <a:srgbClr val="002060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២/. លៃ ពន្លក</a:t>
            </a:r>
            <a:endParaRPr lang="en-US" sz="2000" b="1" dirty="0">
              <a:solidFill>
                <a:srgbClr val="002060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8D4031-8A06-43E5-B3B5-B63E0E8B0952}"/>
              </a:ext>
            </a:extLst>
          </p:cNvPr>
          <p:cNvSpPr txBox="1"/>
          <p:nvPr/>
        </p:nvSpPr>
        <p:spPr>
          <a:xfrm>
            <a:off x="2667000" y="5470394"/>
            <a:ext cx="225425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m-KH" sz="2000" b="1" dirty="0">
                <a:solidFill>
                  <a:srgbClr val="002060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៣/. ជីវ រ៉ាវី</a:t>
            </a:r>
            <a:endParaRPr lang="en-US" sz="2000" b="1" dirty="0">
              <a:solidFill>
                <a:srgbClr val="002060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F48A62-1BEC-49AE-A191-A735BC8F25EF}"/>
              </a:ext>
            </a:extLst>
          </p:cNvPr>
          <p:cNvSpPr txBox="1"/>
          <p:nvPr/>
        </p:nvSpPr>
        <p:spPr>
          <a:xfrm>
            <a:off x="4997450" y="5470394"/>
            <a:ext cx="286385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m-KH" sz="2000" b="1" dirty="0">
                <a:solidFill>
                  <a:srgbClr val="002060"/>
                </a:solidFill>
                <a:latin typeface="Khmer Mool1" panose="02000506000000020004" pitchFamily="2" charset="0"/>
                <a:cs typeface="Khmer Mool1" panose="02000506000000020004" pitchFamily="2" charset="0"/>
              </a:rPr>
              <a:t>៤/. លី ប៊ុនរ៉ុង</a:t>
            </a:r>
            <a:endParaRPr lang="en-US" sz="2000" b="1" dirty="0">
              <a:solidFill>
                <a:srgbClr val="002060"/>
              </a:solidFill>
              <a:latin typeface="Khmer Mool1" panose="02000506000000020004" pitchFamily="2" charset="0"/>
              <a:cs typeface="Khmer Mool1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17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  <p:bldP spid="21" grpId="0"/>
      <p:bldP spid="14" grpId="0"/>
      <p:bldP spid="16" grpId="0"/>
      <p:bldP spid="17" grpId="0"/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7000" r="-37000" b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F8E956-C3EF-476E-8965-DD637822D844}"/>
              </a:ext>
            </a:extLst>
          </p:cNvPr>
          <p:cNvSpPr txBox="1"/>
          <p:nvPr/>
        </p:nvSpPr>
        <p:spPr>
          <a:xfrm>
            <a:off x="457201" y="69598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m-KH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M1" panose="02000500000000020004" pitchFamily="2" charset="0"/>
                <a:cs typeface="Khmer M1" panose="02000500000000020004" pitchFamily="2" charset="0"/>
              </a:rPr>
              <a:t>របៀបតម្លើង </a:t>
            </a:r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Love" panose="04090805081005020601" pitchFamily="82" charset="0"/>
                <a:cs typeface="Khmer M1" panose="02000500000000020004" pitchFamily="2" charset="0"/>
              </a:rPr>
              <a:t>DHCP Server</a:t>
            </a:r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M1" panose="02000500000000020004" pitchFamily="2" charset="0"/>
              <a:cs typeface="Khmer M1" panose="02000500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E0F2B-07DB-448B-A917-774D6943E2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33" t="23586" r="15833" b="2592"/>
          <a:stretch/>
        </p:blipFill>
        <p:spPr>
          <a:xfrm>
            <a:off x="1354394" y="1447800"/>
            <a:ext cx="6435211" cy="4580847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C34D9FD4-056E-424C-BE71-3DF7040C04AD}"/>
              </a:ext>
            </a:extLst>
          </p:cNvPr>
          <p:cNvSpPr/>
          <p:nvPr/>
        </p:nvSpPr>
        <p:spPr>
          <a:xfrm>
            <a:off x="6324600" y="5638285"/>
            <a:ext cx="609600" cy="345647"/>
          </a:xfrm>
          <a:prstGeom prst="ellipse">
            <a:avLst/>
          </a:prstGeom>
          <a:noFill/>
          <a:ln>
            <a:solidFill>
              <a:srgbClr val="FF54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B85B549-11D8-4DFC-B316-87329DC45487}"/>
              </a:ext>
            </a:extLst>
          </p:cNvPr>
          <p:cNvGrpSpPr/>
          <p:nvPr/>
        </p:nvGrpSpPr>
        <p:grpSpPr>
          <a:xfrm>
            <a:off x="1676400" y="4331755"/>
            <a:ext cx="4737474" cy="1601558"/>
            <a:chOff x="5181599" y="3140459"/>
            <a:chExt cx="4737474" cy="160155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E1A3309-4947-43B3-ACEE-FC441382F290}"/>
                </a:ext>
              </a:extLst>
            </p:cNvPr>
            <p:cNvGrpSpPr/>
            <p:nvPr/>
          </p:nvGrpSpPr>
          <p:grpSpPr>
            <a:xfrm>
              <a:off x="5181599" y="3140459"/>
              <a:ext cx="1905000" cy="650696"/>
              <a:chOff x="5334001" y="3140459"/>
              <a:chExt cx="1864467" cy="650696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2ABB600-BD1C-4D22-B998-78467A7AB34C}"/>
                  </a:ext>
                </a:extLst>
              </p:cNvPr>
              <p:cNvSpPr/>
              <p:nvPr/>
            </p:nvSpPr>
            <p:spPr>
              <a:xfrm>
                <a:off x="5334001" y="3281340"/>
                <a:ext cx="1788268" cy="509815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rgbClr val="FF54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DF5569B-4427-4C58-BFCA-CD5EC5E0E5F3}"/>
                  </a:ext>
                </a:extLst>
              </p:cNvPr>
              <p:cNvSpPr txBox="1"/>
              <p:nvPr/>
            </p:nvSpPr>
            <p:spPr>
              <a:xfrm>
                <a:off x="5410200" y="3140459"/>
                <a:ext cx="1788268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Khmer OS Battambang" panose="02000500000000020004" pitchFamily="2" charset="0"/>
                    <a:cs typeface="Khmer OS Battambang" panose="02000500000000020004" pitchFamily="2" charset="0"/>
                  </a:rPr>
                  <a:t>Click on Install</a:t>
                </a:r>
                <a:endParaRPr kumimoji="0" lang="km-KH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Khmer OS Battambang" panose="02000500000000020004" pitchFamily="2" charset="0"/>
                  <a:cs typeface="Khmer OS Battambang" panose="02000500000000020004" pitchFamily="2" charset="0"/>
                </a:endParaRPr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A411F20-C31A-47AB-8225-367EAA1FC8B5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 flipH="1" flipV="1">
              <a:off x="7010399" y="3456904"/>
              <a:ext cx="2908674" cy="1285113"/>
            </a:xfrm>
            <a:prstGeom prst="line">
              <a:avLst/>
            </a:prstGeom>
            <a:ln w="28575">
              <a:solidFill>
                <a:srgbClr val="FF54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BD975641-79D5-4237-969F-C15F88FF90F9}"/>
              </a:ext>
            </a:extLst>
          </p:cNvPr>
          <p:cNvSpPr/>
          <p:nvPr/>
        </p:nvSpPr>
        <p:spPr>
          <a:xfrm>
            <a:off x="3014594" y="2441748"/>
            <a:ext cx="457200" cy="345647"/>
          </a:xfrm>
          <a:prstGeom prst="ellipse">
            <a:avLst/>
          </a:prstGeom>
          <a:noFill/>
          <a:ln>
            <a:solidFill>
              <a:srgbClr val="FF54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6438EA6-5195-4A94-836B-40A496C966C7}"/>
              </a:ext>
            </a:extLst>
          </p:cNvPr>
          <p:cNvGrpSpPr/>
          <p:nvPr/>
        </p:nvGrpSpPr>
        <p:grpSpPr>
          <a:xfrm>
            <a:off x="3471794" y="1764694"/>
            <a:ext cx="4224404" cy="849878"/>
            <a:chOff x="3471794" y="3140459"/>
            <a:chExt cx="4224404" cy="849878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22E9BBA-BEDF-401D-B7E3-5AC9A3B39285}"/>
                </a:ext>
              </a:extLst>
            </p:cNvPr>
            <p:cNvGrpSpPr/>
            <p:nvPr/>
          </p:nvGrpSpPr>
          <p:grpSpPr>
            <a:xfrm>
              <a:off x="5181597" y="3140459"/>
              <a:ext cx="2514601" cy="577081"/>
              <a:chOff x="5334000" y="3140459"/>
              <a:chExt cx="2461098" cy="577081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C42CE6D-61C5-4A25-AE8B-6FCFDE53A4CA}"/>
                  </a:ext>
                </a:extLst>
              </p:cNvPr>
              <p:cNvSpPr/>
              <p:nvPr/>
            </p:nvSpPr>
            <p:spPr>
              <a:xfrm>
                <a:off x="5334000" y="3281340"/>
                <a:ext cx="2461098" cy="436199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rgbClr val="FF54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C001A38-5233-4546-B383-F616875F98CA}"/>
                  </a:ext>
                </a:extLst>
              </p:cNvPr>
              <p:cNvSpPr txBox="1"/>
              <p:nvPr/>
            </p:nvSpPr>
            <p:spPr>
              <a:xfrm>
                <a:off x="5410200" y="3140459"/>
                <a:ext cx="2384898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:r>
                  <a:rPr lang="en-US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Khmer OS Battambang" panose="02000500000000020004" pitchFamily="2" charset="0"/>
                    <a:cs typeface="Khmer OS Battambang" panose="02000500000000020004" pitchFamily="2" charset="0"/>
                  </a:rPr>
                  <a:t>Click on </a:t>
                </a: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Khmer OS Battambang" panose="02000500000000020004" pitchFamily="2" charset="0"/>
                    <a:cs typeface="Khmer OS Battambang" panose="02000500000000020004" pitchFamily="2" charset="0"/>
                  </a:rPr>
                  <a:t>Check box</a:t>
                </a:r>
                <a:endParaRPr kumimoji="0" lang="km-KH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Khmer OS Battambang" panose="02000500000000020004" pitchFamily="2" charset="0"/>
                  <a:cs typeface="Khmer OS Battambang" panose="02000500000000020004" pitchFamily="2" charset="0"/>
                </a:endParaRPr>
              </a:p>
            </p:txBody>
          </p:sp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885456F-AEB9-4FE3-8BF3-06EAEEB55BB7}"/>
                </a:ext>
              </a:extLst>
            </p:cNvPr>
            <p:cNvCxnSpPr>
              <a:cxnSpLocks/>
              <a:stCxn id="32" idx="6"/>
              <a:endCxn id="37" idx="1"/>
            </p:cNvCxnSpPr>
            <p:nvPr/>
          </p:nvCxnSpPr>
          <p:spPr>
            <a:xfrm flipV="1">
              <a:off x="3471794" y="3499440"/>
              <a:ext cx="1709803" cy="490897"/>
            </a:xfrm>
            <a:prstGeom prst="line">
              <a:avLst/>
            </a:prstGeom>
            <a:ln w="28575">
              <a:solidFill>
                <a:srgbClr val="FF54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7624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44591FC-01A1-4616-A638-E177E642B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338" y="609600"/>
            <a:ext cx="5712447" cy="571854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D6E1639-667B-48D8-A434-B1370F2ACBC2}"/>
              </a:ext>
            </a:extLst>
          </p:cNvPr>
          <p:cNvGrpSpPr/>
          <p:nvPr/>
        </p:nvGrpSpPr>
        <p:grpSpPr>
          <a:xfrm>
            <a:off x="381000" y="709443"/>
            <a:ext cx="5334000" cy="1805153"/>
            <a:chOff x="381000" y="709443"/>
            <a:chExt cx="5334000" cy="1805153"/>
          </a:xfrm>
        </p:grpSpPr>
        <p:sp>
          <p:nvSpPr>
            <p:cNvPr id="11" name="Thought Bubble: Cloud 10">
              <a:extLst>
                <a:ext uri="{FF2B5EF4-FFF2-40B4-BE49-F238E27FC236}">
                  <a16:creationId xmlns:a16="http://schemas.microsoft.com/office/drawing/2014/main" id="{0D13888C-E70E-413A-A64E-AE4D388C4C7D}"/>
                </a:ext>
              </a:extLst>
            </p:cNvPr>
            <p:cNvSpPr/>
            <p:nvPr/>
          </p:nvSpPr>
          <p:spPr>
            <a:xfrm>
              <a:off x="381000" y="709443"/>
              <a:ext cx="5334000" cy="1805153"/>
            </a:xfrm>
            <a:prstGeom prst="cloudCallout">
              <a:avLst>
                <a:gd name="adj1" fmla="val 47139"/>
                <a:gd name="adj2" fmla="val 91223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17C3507-CCAD-49D5-B5E5-DB96ED6875E5}"/>
                </a:ext>
              </a:extLst>
            </p:cNvPr>
            <p:cNvSpPr txBox="1"/>
            <p:nvPr/>
          </p:nvSpPr>
          <p:spPr>
            <a:xfrm>
              <a:off x="914400" y="873355"/>
              <a:ext cx="3895095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m-KH" sz="2400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hmer OS Muol Light" panose="02000500000000020004" pitchFamily="2" charset="0"/>
                  <a:cs typeface="Khmer OS Muol Light" panose="02000500000000020004" pitchFamily="2" charset="0"/>
                </a:rPr>
                <a:t>រងចាំកម្មវិធី </a:t>
              </a:r>
              <a:r>
                <a:rPr lang="en-US" sz="2400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hmer OS Muol Light" panose="02000500000000020004" pitchFamily="2" charset="0"/>
                  <a:cs typeface="Khmer OS Muol Light" panose="02000500000000020004" pitchFamily="2" charset="0"/>
                </a:rPr>
                <a:t>Install </a:t>
              </a:r>
              <a:r>
                <a:rPr lang="km-KH" sz="2400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hmer OS Muol Light" panose="02000500000000020004" pitchFamily="2" charset="0"/>
                  <a:cs typeface="Khmer OS Muol Light" panose="02000500000000020004" pitchFamily="2" charset="0"/>
                </a:rPr>
                <a:t>ចប់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FC2E51-7423-4BD5-AC41-830FE7FC5ACF}"/>
                </a:ext>
              </a:extLst>
            </p:cNvPr>
            <p:cNvSpPr txBox="1"/>
            <p:nvPr/>
          </p:nvSpPr>
          <p:spPr>
            <a:xfrm>
              <a:off x="1057905" y="1451184"/>
              <a:ext cx="3507972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m-KH" sz="2400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hmer OS Muol Light" panose="02000500000000020004" pitchFamily="2" charset="0"/>
                  <a:cs typeface="Khmer OS Muol Light" panose="02000500000000020004" pitchFamily="2" charset="0"/>
                </a:rPr>
                <a:t>ហើយ​បិទកម្មវិធី</a:t>
              </a:r>
              <a:endParaRPr kumimoji="0" lang="km-KH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hmer OS Muol Light" panose="02000500000000020004" pitchFamily="2" charset="0"/>
                <a:cs typeface="Khmer OS Muol Light" panose="02000500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495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r="-35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073DAD5D-00D2-4878-AE81-6A3005B194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34" t="1572" r="12500" b="-1"/>
          <a:stretch/>
        </p:blipFill>
        <p:spPr>
          <a:xfrm>
            <a:off x="1905000" y="1457068"/>
            <a:ext cx="6781800" cy="47709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CCB2CD-4591-4B9C-8D6A-5077D82D12A6}"/>
              </a:ext>
            </a:extLst>
          </p:cNvPr>
          <p:cNvSpPr txBox="1"/>
          <p:nvPr/>
        </p:nvSpPr>
        <p:spPr>
          <a:xfrm>
            <a:off x="457200" y="67310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m-KH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M1" panose="02000500000000020004" pitchFamily="2" charset="0"/>
                <a:cs typeface="Khmer M1" panose="02000500000000020004" pitchFamily="2" charset="0"/>
              </a:rPr>
              <a:t>របៀប ធ្វើឱ្យ </a:t>
            </a:r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Love" panose="04090805081005020601" pitchFamily="82" charset="0"/>
                <a:cs typeface="Khmer M1" panose="02000500000000020004" pitchFamily="2" charset="0"/>
              </a:rPr>
              <a:t>DHCP Server</a:t>
            </a:r>
            <a:r>
              <a:rPr lang="km-KH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Love" panose="04090805081005020601" pitchFamily="82" charset="0"/>
                <a:cs typeface="Khmer M1" panose="02000500000000020004" pitchFamily="2" charset="0"/>
              </a:rPr>
              <a:t> ដំណើរការ</a:t>
            </a:r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M1" panose="02000500000000020004" pitchFamily="2" charset="0"/>
              <a:cs typeface="Khmer M1" panose="02000500000000020004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2A5F156-E761-48CA-9114-5CBC3C2EE154}"/>
              </a:ext>
            </a:extLst>
          </p:cNvPr>
          <p:cNvSpPr/>
          <p:nvPr/>
        </p:nvSpPr>
        <p:spPr>
          <a:xfrm>
            <a:off x="1752600" y="5791200"/>
            <a:ext cx="609600" cy="513240"/>
          </a:xfrm>
          <a:prstGeom prst="ellipse">
            <a:avLst/>
          </a:prstGeom>
          <a:noFill/>
          <a:ln>
            <a:solidFill>
              <a:srgbClr val="FF54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36EF74C-551C-4746-99B5-B5BA6F3D5E0E}"/>
              </a:ext>
            </a:extLst>
          </p:cNvPr>
          <p:cNvGrpSpPr/>
          <p:nvPr/>
        </p:nvGrpSpPr>
        <p:grpSpPr>
          <a:xfrm>
            <a:off x="2362200" y="5061328"/>
            <a:ext cx="5026993" cy="986492"/>
            <a:chOff x="2732425" y="3220447"/>
            <a:chExt cx="5053776" cy="98649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CE77D8C-2CC6-40A3-88E0-4666F02A09E3}"/>
                </a:ext>
              </a:extLst>
            </p:cNvPr>
            <p:cNvGrpSpPr/>
            <p:nvPr/>
          </p:nvGrpSpPr>
          <p:grpSpPr>
            <a:xfrm>
              <a:off x="5181598" y="3220447"/>
              <a:ext cx="2604603" cy="577081"/>
              <a:chOff x="5334001" y="3220447"/>
              <a:chExt cx="2549185" cy="577081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423FF81-352E-45CC-AA06-762DDC46C29E}"/>
                  </a:ext>
                </a:extLst>
              </p:cNvPr>
              <p:cNvSpPr/>
              <p:nvPr/>
            </p:nvSpPr>
            <p:spPr>
              <a:xfrm>
                <a:off x="5334001" y="3281340"/>
                <a:ext cx="2549185" cy="509815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rgbClr val="FF54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07E75A5-BC96-41F3-AD52-941A60ACB7B3}"/>
                  </a:ext>
                </a:extLst>
              </p:cNvPr>
              <p:cNvSpPr txBox="1"/>
              <p:nvPr/>
            </p:nvSpPr>
            <p:spPr>
              <a:xfrm>
                <a:off x="5410199" y="3220447"/>
                <a:ext cx="2472986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Khmer OS Battambang" panose="02000500000000020004" pitchFamily="2" charset="0"/>
                    <a:cs typeface="Khmer OS Battambang" panose="02000500000000020004" pitchFamily="2" charset="0"/>
                  </a:rPr>
                  <a:t>Click on Windows icon</a:t>
                </a:r>
                <a:endParaRPr kumimoji="0" lang="km-KH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Khmer OS Battambang" panose="02000500000000020004" pitchFamily="2" charset="0"/>
                  <a:cs typeface="Khmer OS Battambang" panose="02000500000000020004" pitchFamily="2" charset="0"/>
                </a:endParaRPr>
              </a:p>
            </p:txBody>
          </p: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A4BECA3-3C7E-41F2-817A-50E5D9E17A73}"/>
                </a:ext>
              </a:extLst>
            </p:cNvPr>
            <p:cNvCxnSpPr>
              <a:cxnSpLocks/>
              <a:stCxn id="11" idx="6"/>
              <a:endCxn id="17" idx="1"/>
            </p:cNvCxnSpPr>
            <p:nvPr/>
          </p:nvCxnSpPr>
          <p:spPr>
            <a:xfrm flipV="1">
              <a:off x="2732425" y="3536248"/>
              <a:ext cx="2449173" cy="670691"/>
            </a:xfrm>
            <a:prstGeom prst="line">
              <a:avLst/>
            </a:prstGeom>
            <a:ln w="28575">
              <a:solidFill>
                <a:srgbClr val="FF54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9304DD0C-5085-4CB8-99C1-909C8CCB9359}"/>
              </a:ext>
            </a:extLst>
          </p:cNvPr>
          <p:cNvSpPr/>
          <p:nvPr/>
        </p:nvSpPr>
        <p:spPr>
          <a:xfrm>
            <a:off x="4379294" y="2400457"/>
            <a:ext cx="838200" cy="838200"/>
          </a:xfrm>
          <a:prstGeom prst="ellipse">
            <a:avLst/>
          </a:prstGeom>
          <a:noFill/>
          <a:ln>
            <a:solidFill>
              <a:srgbClr val="FF54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0645020-F7B8-47D8-876D-34E60F2EB332}"/>
              </a:ext>
            </a:extLst>
          </p:cNvPr>
          <p:cNvGrpSpPr/>
          <p:nvPr/>
        </p:nvGrpSpPr>
        <p:grpSpPr>
          <a:xfrm>
            <a:off x="4890969" y="3115905"/>
            <a:ext cx="3338632" cy="1202951"/>
            <a:chOff x="5181599" y="2588204"/>
            <a:chExt cx="3356419" cy="120295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8973595-74CE-4F25-9BB0-2D34904A0CA3}"/>
                </a:ext>
              </a:extLst>
            </p:cNvPr>
            <p:cNvGrpSpPr/>
            <p:nvPr/>
          </p:nvGrpSpPr>
          <p:grpSpPr>
            <a:xfrm>
              <a:off x="5181599" y="3140459"/>
              <a:ext cx="3356419" cy="650696"/>
              <a:chOff x="5334001" y="3140459"/>
              <a:chExt cx="3285004" cy="650696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280240D-09F7-42C8-927C-9AD0A85BDBF4}"/>
                  </a:ext>
                </a:extLst>
              </p:cNvPr>
              <p:cNvSpPr/>
              <p:nvPr/>
            </p:nvSpPr>
            <p:spPr>
              <a:xfrm>
                <a:off x="5334001" y="3281340"/>
                <a:ext cx="3285004" cy="509815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rgbClr val="FF54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11CE435-49AF-42C9-BCAD-969D9360662F}"/>
                  </a:ext>
                </a:extLst>
              </p:cNvPr>
              <p:cNvSpPr txBox="1"/>
              <p:nvPr/>
            </p:nvSpPr>
            <p:spPr>
              <a:xfrm>
                <a:off x="5410200" y="3140459"/>
                <a:ext cx="3133830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Khmer OS Battambang" panose="02000500000000020004" pitchFamily="2" charset="0"/>
                    <a:cs typeface="Khmer OS Battambang" panose="02000500000000020004" pitchFamily="2" charset="0"/>
                  </a:rPr>
                  <a:t>Click on </a:t>
                </a:r>
                <a:r>
                  <a:rPr lang="en-US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Khmer OS Battambang" panose="02000500000000020004" pitchFamily="2" charset="0"/>
                    <a:cs typeface="Khmer OS Battambang" panose="02000500000000020004" pitchFamily="2" charset="0"/>
                  </a:rPr>
                  <a:t>Administrative Tools</a:t>
                </a:r>
                <a:endParaRPr kumimoji="0" lang="km-KH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Khmer OS Battambang" panose="02000500000000020004" pitchFamily="2" charset="0"/>
                  <a:cs typeface="Khmer OS Battambang" panose="02000500000000020004" pitchFamily="2" charset="0"/>
                </a:endParaRPr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C8EC6-1734-445F-8B9F-3532D23DE52C}"/>
                </a:ext>
              </a:extLst>
            </p:cNvPr>
            <p:cNvCxnSpPr>
              <a:cxnSpLocks/>
              <a:stCxn id="19" idx="5"/>
            </p:cNvCxnSpPr>
            <p:nvPr/>
          </p:nvCxnSpPr>
          <p:spPr>
            <a:xfrm>
              <a:off x="5386459" y="2588204"/>
              <a:ext cx="1152230" cy="693136"/>
            </a:xfrm>
            <a:prstGeom prst="line">
              <a:avLst/>
            </a:prstGeom>
            <a:ln w="28575">
              <a:solidFill>
                <a:srgbClr val="FF54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98759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r="-35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CCB2CD-4591-4B9C-8D6A-5077D82D12A6}"/>
              </a:ext>
            </a:extLst>
          </p:cNvPr>
          <p:cNvSpPr txBox="1"/>
          <p:nvPr/>
        </p:nvSpPr>
        <p:spPr>
          <a:xfrm>
            <a:off x="457200" y="67310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m-KH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M1" panose="02000500000000020004" pitchFamily="2" charset="0"/>
                <a:cs typeface="Khmer M1" panose="02000500000000020004" pitchFamily="2" charset="0"/>
              </a:rPr>
              <a:t>របៀប ធ្វើឱ្យ </a:t>
            </a:r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Love" panose="04090805081005020601" pitchFamily="82" charset="0"/>
                <a:cs typeface="Khmer M1" panose="02000500000000020004" pitchFamily="2" charset="0"/>
              </a:rPr>
              <a:t>DHCP Server</a:t>
            </a:r>
            <a:r>
              <a:rPr lang="km-KH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Love" panose="04090805081005020601" pitchFamily="82" charset="0"/>
                <a:cs typeface="Khmer M1" panose="02000500000000020004" pitchFamily="2" charset="0"/>
              </a:rPr>
              <a:t> ដំណើរការ</a:t>
            </a:r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M1" panose="02000500000000020004" pitchFamily="2" charset="0"/>
              <a:cs typeface="Khmer M1" panose="02000500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795FE-09E3-4E2F-BDB6-5DC4F9FC81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00" t="12911" r="14167" b="29974"/>
          <a:stretch/>
        </p:blipFill>
        <p:spPr>
          <a:xfrm>
            <a:off x="4876800" y="1498864"/>
            <a:ext cx="3925019" cy="21587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D73135-2E77-4A66-B37F-DD92CCAA30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00" t="18846" r="32075" b="29231"/>
          <a:stretch/>
        </p:blipFill>
        <p:spPr>
          <a:xfrm>
            <a:off x="457200" y="2286000"/>
            <a:ext cx="4235226" cy="29281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8F87F1-8743-4199-A7F3-BEE9DEB051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12" t="21852" r="55620" b="45831"/>
          <a:stretch/>
        </p:blipFill>
        <p:spPr>
          <a:xfrm>
            <a:off x="4908774" y="3921554"/>
            <a:ext cx="3893045" cy="2263345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811C17E3-DBD5-4905-BB70-3FEEE95832C6}"/>
              </a:ext>
            </a:extLst>
          </p:cNvPr>
          <p:cNvSpPr/>
          <p:nvPr/>
        </p:nvSpPr>
        <p:spPr>
          <a:xfrm>
            <a:off x="5743272" y="2405408"/>
            <a:ext cx="1935995" cy="345647"/>
          </a:xfrm>
          <a:prstGeom prst="ellipse">
            <a:avLst/>
          </a:prstGeom>
          <a:noFill/>
          <a:ln>
            <a:solidFill>
              <a:srgbClr val="FF54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9E25D7-933B-484E-862E-1F2DE993517D}"/>
              </a:ext>
            </a:extLst>
          </p:cNvPr>
          <p:cNvGrpSpPr/>
          <p:nvPr/>
        </p:nvGrpSpPr>
        <p:grpSpPr>
          <a:xfrm>
            <a:off x="1413934" y="1543967"/>
            <a:ext cx="4329338" cy="1034265"/>
            <a:chOff x="5147733" y="3181099"/>
            <a:chExt cx="4329338" cy="103426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C1663EE-B851-4D88-8D15-9CDCD334FCAA}"/>
                </a:ext>
              </a:extLst>
            </p:cNvPr>
            <p:cNvGrpSpPr/>
            <p:nvPr/>
          </p:nvGrpSpPr>
          <p:grpSpPr>
            <a:xfrm>
              <a:off x="5147733" y="3181099"/>
              <a:ext cx="1735667" cy="610056"/>
              <a:chOff x="5300856" y="3181099"/>
              <a:chExt cx="1698737" cy="610056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DE38414-A39D-43E4-A5FC-7817695C8346}"/>
                  </a:ext>
                </a:extLst>
              </p:cNvPr>
              <p:cNvSpPr/>
              <p:nvPr/>
            </p:nvSpPr>
            <p:spPr>
              <a:xfrm>
                <a:off x="5334001" y="3281340"/>
                <a:ext cx="1640733" cy="509815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rgbClr val="FF54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C8EDBC2-5F31-4AFC-BF30-D4AB230C36DD}"/>
                  </a:ext>
                </a:extLst>
              </p:cNvPr>
              <p:cNvSpPr txBox="1"/>
              <p:nvPr/>
            </p:nvSpPr>
            <p:spPr>
              <a:xfrm>
                <a:off x="5300856" y="3181099"/>
                <a:ext cx="1698737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Khmer OS Battambang" panose="02000500000000020004" pitchFamily="2" charset="0"/>
                    <a:cs typeface="Khmer OS Battambang" panose="02000500000000020004" pitchFamily="2" charset="0"/>
                  </a:rPr>
                  <a:t>Click on DHCP</a:t>
                </a:r>
                <a:endParaRPr kumimoji="0" lang="km-KH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Khmer OS Battambang" panose="02000500000000020004" pitchFamily="2" charset="0"/>
                  <a:cs typeface="Khmer OS Battambang" panose="02000500000000020004" pitchFamily="2" charset="0"/>
                </a:endParaRPr>
              </a:p>
            </p:txBody>
          </p: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8930A72-938F-4414-95E3-92C036A209DA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 flipH="1" flipV="1">
              <a:off x="6841067" y="3280952"/>
              <a:ext cx="2636004" cy="934412"/>
            </a:xfrm>
            <a:prstGeom prst="line">
              <a:avLst/>
            </a:prstGeom>
            <a:ln w="28575">
              <a:solidFill>
                <a:srgbClr val="FF54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FC919E02-C6FD-4150-946E-FAFA7FABEF60}"/>
              </a:ext>
            </a:extLst>
          </p:cNvPr>
          <p:cNvSpPr/>
          <p:nvPr/>
        </p:nvSpPr>
        <p:spPr>
          <a:xfrm>
            <a:off x="4908774" y="4380740"/>
            <a:ext cx="609600" cy="267459"/>
          </a:xfrm>
          <a:prstGeom prst="ellipse">
            <a:avLst/>
          </a:prstGeom>
          <a:noFill/>
          <a:ln>
            <a:solidFill>
              <a:srgbClr val="FF54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EE95E9-9AF3-4D6E-A82C-F5E92139BF54}"/>
              </a:ext>
            </a:extLst>
          </p:cNvPr>
          <p:cNvGrpSpPr/>
          <p:nvPr/>
        </p:nvGrpSpPr>
        <p:grpSpPr>
          <a:xfrm>
            <a:off x="1752600" y="4514470"/>
            <a:ext cx="3156174" cy="1461495"/>
            <a:chOff x="4732866" y="2329660"/>
            <a:chExt cx="3156174" cy="1461495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5E8BC50-E3FB-4D4A-8FCB-4A6BCC85E6D6}"/>
                </a:ext>
              </a:extLst>
            </p:cNvPr>
            <p:cNvGrpSpPr/>
            <p:nvPr/>
          </p:nvGrpSpPr>
          <p:grpSpPr>
            <a:xfrm>
              <a:off x="4732866" y="3140459"/>
              <a:ext cx="2125136" cy="650696"/>
              <a:chOff x="4894815" y="3140459"/>
              <a:chExt cx="2079919" cy="650696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65B4E18-4B95-4D40-A430-EA349D758280}"/>
                  </a:ext>
                </a:extLst>
              </p:cNvPr>
              <p:cNvSpPr/>
              <p:nvPr/>
            </p:nvSpPr>
            <p:spPr>
              <a:xfrm>
                <a:off x="4894816" y="3281340"/>
                <a:ext cx="2079918" cy="509815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rgbClr val="FF54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BDCF900-995D-4B13-B97F-C8625FD305E1}"/>
                  </a:ext>
                </a:extLst>
              </p:cNvPr>
              <p:cNvSpPr txBox="1"/>
              <p:nvPr/>
            </p:nvSpPr>
            <p:spPr>
              <a:xfrm>
                <a:off x="4894815" y="3140459"/>
                <a:ext cx="2079918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:r>
                  <a:rPr lang="en-US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Khmer OS Battambang" panose="02000500000000020004" pitchFamily="2" charset="0"/>
                    <a:cs typeface="Khmer OS Battambang" panose="02000500000000020004" pitchFamily="2" charset="0"/>
                  </a:rPr>
                  <a:t>Right </a:t>
                </a: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Khmer OS Battambang" panose="02000500000000020004" pitchFamily="2" charset="0"/>
                    <a:cs typeface="Khmer OS Battambang" panose="02000500000000020004" pitchFamily="2" charset="0"/>
                  </a:rPr>
                  <a:t>Click on IPv4</a:t>
                </a:r>
                <a:endParaRPr kumimoji="0" lang="km-KH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Khmer OS Battambang" panose="02000500000000020004" pitchFamily="2" charset="0"/>
                  <a:cs typeface="Khmer OS Battambang" panose="02000500000000020004" pitchFamily="2" charset="0"/>
                </a:endParaRPr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9243298-5591-417D-907F-5B01CD57E569}"/>
                </a:ext>
              </a:extLst>
            </p:cNvPr>
            <p:cNvCxnSpPr>
              <a:cxnSpLocks/>
              <a:stCxn id="31" idx="2"/>
              <a:endCxn id="36" idx="3"/>
            </p:cNvCxnSpPr>
            <p:nvPr/>
          </p:nvCxnSpPr>
          <p:spPr>
            <a:xfrm flipH="1">
              <a:off x="6858001" y="2329660"/>
              <a:ext cx="1031039" cy="1099340"/>
            </a:xfrm>
            <a:prstGeom prst="line">
              <a:avLst/>
            </a:prstGeom>
            <a:ln w="28575">
              <a:solidFill>
                <a:srgbClr val="FF54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Oval 40">
            <a:extLst>
              <a:ext uri="{FF2B5EF4-FFF2-40B4-BE49-F238E27FC236}">
                <a16:creationId xmlns:a16="http://schemas.microsoft.com/office/drawing/2014/main" id="{CD1D1ADD-2751-416C-9FA5-BE8F7F5C2275}"/>
              </a:ext>
            </a:extLst>
          </p:cNvPr>
          <p:cNvSpPr/>
          <p:nvPr/>
        </p:nvSpPr>
        <p:spPr>
          <a:xfrm>
            <a:off x="833638" y="3384550"/>
            <a:ext cx="1528562" cy="209892"/>
          </a:xfrm>
          <a:prstGeom prst="ellipse">
            <a:avLst/>
          </a:prstGeom>
          <a:noFill/>
          <a:ln>
            <a:solidFill>
              <a:srgbClr val="FF54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50DBB12-5C14-4864-9EF9-220FC37B6D98}"/>
              </a:ext>
            </a:extLst>
          </p:cNvPr>
          <p:cNvGrpSpPr/>
          <p:nvPr/>
        </p:nvGrpSpPr>
        <p:grpSpPr>
          <a:xfrm>
            <a:off x="2362200" y="3475139"/>
            <a:ext cx="2411117" cy="597368"/>
            <a:chOff x="4724399" y="2301778"/>
            <a:chExt cx="2411117" cy="59736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A69BF13-832E-4BF4-96EC-1CFD924ABAEB}"/>
                </a:ext>
              </a:extLst>
            </p:cNvPr>
            <p:cNvGrpSpPr/>
            <p:nvPr/>
          </p:nvGrpSpPr>
          <p:grpSpPr>
            <a:xfrm>
              <a:off x="4817536" y="2301778"/>
              <a:ext cx="2317980" cy="597368"/>
              <a:chOff x="4977684" y="2301778"/>
              <a:chExt cx="2268659" cy="597368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630F9EF-EEDD-4602-9DEB-28A8E05D8099}"/>
                  </a:ext>
                </a:extLst>
              </p:cNvPr>
              <p:cNvSpPr/>
              <p:nvPr/>
            </p:nvSpPr>
            <p:spPr>
              <a:xfrm>
                <a:off x="5008973" y="2389331"/>
                <a:ext cx="2158200" cy="509815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rgbClr val="FF54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C2E8FC0-D5A6-4F9A-BE2E-E4E707C6947B}"/>
                  </a:ext>
                </a:extLst>
              </p:cNvPr>
              <p:cNvSpPr txBox="1"/>
              <p:nvPr/>
            </p:nvSpPr>
            <p:spPr>
              <a:xfrm>
                <a:off x="4977684" y="2301778"/>
                <a:ext cx="2268659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:r>
                  <a:rPr lang="en-US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Khmer OS Battambang" panose="02000500000000020004" pitchFamily="2" charset="0"/>
                    <a:cs typeface="Khmer OS Battambang" panose="02000500000000020004" pitchFamily="2" charset="0"/>
                  </a:rPr>
                  <a:t>Click on </a:t>
                </a: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Khmer OS Battambang" panose="02000500000000020004" pitchFamily="2" charset="0"/>
                    <a:cs typeface="Khmer OS Battambang" panose="02000500000000020004" pitchFamily="2" charset="0"/>
                  </a:rPr>
                  <a:t>New Scope</a:t>
                </a:r>
                <a:endParaRPr kumimoji="0" lang="km-KH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Khmer OS Battambang" panose="02000500000000020004" pitchFamily="2" charset="0"/>
                  <a:cs typeface="Khmer OS Battambang" panose="02000500000000020004" pitchFamily="2" charset="0"/>
                </a:endParaRPr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70A04C5-D06C-4927-8B81-858C2D1B3B2D}"/>
                </a:ext>
              </a:extLst>
            </p:cNvPr>
            <p:cNvCxnSpPr>
              <a:cxnSpLocks/>
              <a:stCxn id="41" idx="6"/>
              <a:endCxn id="45" idx="1"/>
            </p:cNvCxnSpPr>
            <p:nvPr/>
          </p:nvCxnSpPr>
          <p:spPr>
            <a:xfrm>
              <a:off x="4724399" y="2316135"/>
              <a:ext cx="125106" cy="328104"/>
            </a:xfrm>
            <a:prstGeom prst="line">
              <a:avLst/>
            </a:prstGeom>
            <a:ln w="28575">
              <a:solidFill>
                <a:srgbClr val="FF54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4618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1" grpId="0" animBg="1"/>
      <p:bldP spid="4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r="-35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CCB2CD-4591-4B9C-8D6A-5077D82D12A6}"/>
              </a:ext>
            </a:extLst>
          </p:cNvPr>
          <p:cNvSpPr txBox="1"/>
          <p:nvPr/>
        </p:nvSpPr>
        <p:spPr>
          <a:xfrm>
            <a:off x="457200" y="67310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m-KH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M1" panose="02000500000000020004" pitchFamily="2" charset="0"/>
                <a:cs typeface="Khmer M1" panose="02000500000000020004" pitchFamily="2" charset="0"/>
              </a:rPr>
              <a:t>របៀប ធ្វើឱ្យ </a:t>
            </a:r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Love" panose="04090805081005020601" pitchFamily="82" charset="0"/>
                <a:cs typeface="Khmer M1" panose="02000500000000020004" pitchFamily="2" charset="0"/>
              </a:rPr>
              <a:t>DHCP Server</a:t>
            </a:r>
            <a:r>
              <a:rPr lang="km-KH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Love" panose="04090805081005020601" pitchFamily="82" charset="0"/>
                <a:cs typeface="Khmer M1" panose="02000500000000020004" pitchFamily="2" charset="0"/>
              </a:rPr>
              <a:t> ដំណើរការ</a:t>
            </a:r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M1" panose="02000500000000020004" pitchFamily="2" charset="0"/>
              <a:cs typeface="Khmer M1" panose="02000500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337E13-246F-4FC5-B65F-D0B767FD35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33" t="21852" r="30833" b="21852"/>
          <a:stretch/>
        </p:blipFill>
        <p:spPr>
          <a:xfrm>
            <a:off x="533400" y="1473219"/>
            <a:ext cx="3962400" cy="32732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10E3AA-4BF8-4DE1-ABBE-4D34D11761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833" t="21852" r="30833" b="21852"/>
          <a:stretch/>
        </p:blipFill>
        <p:spPr>
          <a:xfrm>
            <a:off x="4724400" y="2907148"/>
            <a:ext cx="3962400" cy="3273287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9048AC7D-4A46-4A02-8D39-5E77B9E4FFBB}"/>
              </a:ext>
            </a:extLst>
          </p:cNvPr>
          <p:cNvSpPr/>
          <p:nvPr/>
        </p:nvSpPr>
        <p:spPr>
          <a:xfrm>
            <a:off x="3195713" y="4378753"/>
            <a:ext cx="609600" cy="345647"/>
          </a:xfrm>
          <a:prstGeom prst="ellipse">
            <a:avLst/>
          </a:prstGeom>
          <a:noFill/>
          <a:ln>
            <a:solidFill>
              <a:srgbClr val="FF54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8772260-030D-43A1-9A1F-A0BBCBCB0EBA}"/>
              </a:ext>
            </a:extLst>
          </p:cNvPr>
          <p:cNvGrpSpPr/>
          <p:nvPr/>
        </p:nvGrpSpPr>
        <p:grpSpPr>
          <a:xfrm>
            <a:off x="2160656" y="2743407"/>
            <a:ext cx="1667518" cy="1685965"/>
            <a:chOff x="5181599" y="3140459"/>
            <a:chExt cx="1676402" cy="1685965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452E252-3356-4320-AE96-01E7327FEFF6}"/>
                </a:ext>
              </a:extLst>
            </p:cNvPr>
            <p:cNvGrpSpPr/>
            <p:nvPr/>
          </p:nvGrpSpPr>
          <p:grpSpPr>
            <a:xfrm>
              <a:off x="5181599" y="3140459"/>
              <a:ext cx="1676402" cy="650696"/>
              <a:chOff x="5334001" y="3140459"/>
              <a:chExt cx="1640733" cy="650696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3E0F51E-FE80-4D91-98CC-60E60CF84C49}"/>
                  </a:ext>
                </a:extLst>
              </p:cNvPr>
              <p:cNvSpPr/>
              <p:nvPr/>
            </p:nvSpPr>
            <p:spPr>
              <a:xfrm>
                <a:off x="5334001" y="3281340"/>
                <a:ext cx="1640733" cy="509815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rgbClr val="FF54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301DA39-4836-41CB-B500-CB8E95E0627A}"/>
                  </a:ext>
                </a:extLst>
              </p:cNvPr>
              <p:cNvSpPr txBox="1"/>
              <p:nvPr/>
            </p:nvSpPr>
            <p:spPr>
              <a:xfrm>
                <a:off x="5410200" y="3140459"/>
                <a:ext cx="1564533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Khmer OS Battambang" panose="02000500000000020004" pitchFamily="2" charset="0"/>
                    <a:cs typeface="Khmer OS Battambang" panose="02000500000000020004" pitchFamily="2" charset="0"/>
                  </a:rPr>
                  <a:t>Click on Next</a:t>
                </a:r>
                <a:endParaRPr kumimoji="0" lang="km-KH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Khmer OS Battambang" panose="02000500000000020004" pitchFamily="2" charset="0"/>
                  <a:cs typeface="Khmer OS Battambang" panose="02000500000000020004" pitchFamily="2" charset="0"/>
                </a:endParaRPr>
              </a:p>
            </p:txBody>
          </p: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950D849-3CD4-465C-93EB-31DE55A709CC}"/>
                </a:ext>
              </a:extLst>
            </p:cNvPr>
            <p:cNvCxnSpPr>
              <a:cxnSpLocks/>
              <a:stCxn id="37" idx="7"/>
              <a:endCxn id="47" idx="2"/>
            </p:cNvCxnSpPr>
            <p:nvPr/>
          </p:nvCxnSpPr>
          <p:spPr>
            <a:xfrm flipH="1" flipV="1">
              <a:off x="6019800" y="3791155"/>
              <a:ext cx="725469" cy="1035269"/>
            </a:xfrm>
            <a:prstGeom prst="line">
              <a:avLst/>
            </a:prstGeom>
            <a:ln w="28575">
              <a:solidFill>
                <a:srgbClr val="FF54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28D7AED-2A6F-4D44-BA64-ADB204317E4F}"/>
              </a:ext>
            </a:extLst>
          </p:cNvPr>
          <p:cNvGrpSpPr/>
          <p:nvPr/>
        </p:nvGrpSpPr>
        <p:grpSpPr>
          <a:xfrm>
            <a:off x="5410201" y="1880369"/>
            <a:ext cx="3276601" cy="2079445"/>
            <a:chOff x="4841516" y="3227174"/>
            <a:chExt cx="3294057" cy="2079445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D846314-CFC8-44E1-8E77-4E08C57DD080}"/>
                </a:ext>
              </a:extLst>
            </p:cNvPr>
            <p:cNvGrpSpPr/>
            <p:nvPr/>
          </p:nvGrpSpPr>
          <p:grpSpPr>
            <a:xfrm>
              <a:off x="4841516" y="3227174"/>
              <a:ext cx="3294057" cy="577081"/>
              <a:chOff x="5001154" y="3227174"/>
              <a:chExt cx="3223969" cy="577081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197E6CD-2810-465C-AC06-1E6E98882BCB}"/>
                  </a:ext>
                </a:extLst>
              </p:cNvPr>
              <p:cNvSpPr/>
              <p:nvPr/>
            </p:nvSpPr>
            <p:spPr>
              <a:xfrm>
                <a:off x="5001154" y="3404205"/>
                <a:ext cx="3223969" cy="38695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rgbClr val="FF54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D18142A-9679-45EC-B7EA-41CB9AAE78C7}"/>
                  </a:ext>
                </a:extLst>
              </p:cNvPr>
              <p:cNvSpPr txBox="1"/>
              <p:nvPr/>
            </p:nvSpPr>
            <p:spPr>
              <a:xfrm>
                <a:off x="5076129" y="3227174"/>
                <a:ext cx="3074015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Khmer OS Battambang" panose="02000500000000020004" pitchFamily="2" charset="0"/>
                    <a:cs typeface="Khmer OS Battambang" panose="02000500000000020004" pitchFamily="2" charset="0"/>
                  </a:rPr>
                  <a:t>Input Scope Name</a:t>
                </a:r>
                <a:endParaRPr kumimoji="0" lang="km-KH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Khmer OS Battambang" panose="02000500000000020004" pitchFamily="2" charset="0"/>
                  <a:cs typeface="Khmer OS Battambang" panose="02000500000000020004" pitchFamily="2" charset="0"/>
                </a:endParaRPr>
              </a:p>
            </p:txBody>
          </p:sp>
        </p:grp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D9C706B-6929-4085-B58F-C0E3EC09D64A}"/>
                </a:ext>
              </a:extLst>
            </p:cNvPr>
            <p:cNvCxnSpPr>
              <a:cxnSpLocks/>
              <a:endCxn id="53" idx="2"/>
            </p:cNvCxnSpPr>
            <p:nvPr/>
          </p:nvCxnSpPr>
          <p:spPr>
            <a:xfrm flipV="1">
              <a:off x="6220422" y="3791155"/>
              <a:ext cx="268123" cy="1515464"/>
            </a:xfrm>
            <a:prstGeom prst="line">
              <a:avLst/>
            </a:prstGeom>
            <a:ln w="28575">
              <a:solidFill>
                <a:srgbClr val="FF54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601B7DBC-F5B7-4953-BD05-6F94B5629844}"/>
              </a:ext>
            </a:extLst>
          </p:cNvPr>
          <p:cNvSpPr/>
          <p:nvPr/>
        </p:nvSpPr>
        <p:spPr>
          <a:xfrm>
            <a:off x="5638800" y="3959814"/>
            <a:ext cx="2362200" cy="226105"/>
          </a:xfrm>
          <a:prstGeom prst="rect">
            <a:avLst/>
          </a:prstGeom>
          <a:noFill/>
          <a:ln>
            <a:solidFill>
              <a:srgbClr val="FF54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1850782-2001-4E0D-9611-001B78AC1EE3}"/>
              </a:ext>
            </a:extLst>
          </p:cNvPr>
          <p:cNvGrpSpPr/>
          <p:nvPr/>
        </p:nvGrpSpPr>
        <p:grpSpPr>
          <a:xfrm>
            <a:off x="1752600" y="4337784"/>
            <a:ext cx="3886200" cy="1202377"/>
            <a:chOff x="4186400" y="2690882"/>
            <a:chExt cx="3904240" cy="915058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13B50DC-1DEB-4F6D-A8C0-0C246A26A58E}"/>
                </a:ext>
              </a:extLst>
            </p:cNvPr>
            <p:cNvGrpSpPr/>
            <p:nvPr/>
          </p:nvGrpSpPr>
          <p:grpSpPr>
            <a:xfrm>
              <a:off x="4186400" y="3164168"/>
              <a:ext cx="2671602" cy="441772"/>
              <a:chOff x="4359977" y="3164168"/>
              <a:chExt cx="2614758" cy="441772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36F39A6-E850-424E-A138-153787C1B281}"/>
                  </a:ext>
                </a:extLst>
              </p:cNvPr>
              <p:cNvSpPr/>
              <p:nvPr/>
            </p:nvSpPr>
            <p:spPr>
              <a:xfrm>
                <a:off x="4359978" y="3281341"/>
                <a:ext cx="2614757" cy="324599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rgbClr val="FF54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0126934-EBB9-491E-A463-DA1AAA8CF194}"/>
                  </a:ext>
                </a:extLst>
              </p:cNvPr>
              <p:cNvSpPr txBox="1"/>
              <p:nvPr/>
            </p:nvSpPr>
            <p:spPr>
              <a:xfrm>
                <a:off x="4359977" y="3164168"/>
                <a:ext cx="2614757" cy="4391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Khmer OS Battambang" panose="02000500000000020004" pitchFamily="2" charset="0"/>
                    <a:cs typeface="Khmer OS Battambang" panose="02000500000000020004" pitchFamily="2" charset="0"/>
                  </a:rPr>
                  <a:t>Input Scope Description</a:t>
                </a:r>
                <a:endParaRPr kumimoji="0" lang="km-KH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Khmer OS Battambang" panose="02000500000000020004" pitchFamily="2" charset="0"/>
                  <a:cs typeface="Khmer OS Battambang" panose="02000500000000020004" pitchFamily="2" charset="0"/>
                </a:endParaRPr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1265953-C1DD-4D12-A176-309FC3C10022}"/>
                </a:ext>
              </a:extLst>
            </p:cNvPr>
            <p:cNvCxnSpPr>
              <a:cxnSpLocks/>
              <a:stCxn id="60" idx="1"/>
            </p:cNvCxnSpPr>
            <p:nvPr/>
          </p:nvCxnSpPr>
          <p:spPr>
            <a:xfrm flipH="1">
              <a:off x="6858002" y="2690882"/>
              <a:ext cx="1232638" cy="590460"/>
            </a:xfrm>
            <a:prstGeom prst="line">
              <a:avLst/>
            </a:prstGeom>
            <a:ln w="28575">
              <a:solidFill>
                <a:srgbClr val="FF54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D0884C73-A5F0-4F66-81D8-423494AAD260}"/>
              </a:ext>
            </a:extLst>
          </p:cNvPr>
          <p:cNvSpPr/>
          <p:nvPr/>
        </p:nvSpPr>
        <p:spPr>
          <a:xfrm>
            <a:off x="5638800" y="4224738"/>
            <a:ext cx="2362200" cy="226105"/>
          </a:xfrm>
          <a:prstGeom prst="rect">
            <a:avLst/>
          </a:prstGeom>
          <a:noFill/>
          <a:ln>
            <a:solidFill>
              <a:srgbClr val="FF54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5D2EEEC-52E9-47C8-89EE-B503864AE0EA}"/>
              </a:ext>
            </a:extLst>
          </p:cNvPr>
          <p:cNvSpPr/>
          <p:nvPr/>
        </p:nvSpPr>
        <p:spPr>
          <a:xfrm>
            <a:off x="7391397" y="5768940"/>
            <a:ext cx="609600" cy="345647"/>
          </a:xfrm>
          <a:prstGeom prst="ellipse">
            <a:avLst/>
          </a:prstGeom>
          <a:noFill/>
          <a:ln>
            <a:solidFill>
              <a:srgbClr val="FF54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F96DF09-00A4-4B84-B555-0E955E76A65F}"/>
              </a:ext>
            </a:extLst>
          </p:cNvPr>
          <p:cNvGrpSpPr/>
          <p:nvPr/>
        </p:nvGrpSpPr>
        <p:grpSpPr>
          <a:xfrm>
            <a:off x="5723880" y="4533289"/>
            <a:ext cx="1819919" cy="1257911"/>
            <a:chOff x="5181599" y="3140459"/>
            <a:chExt cx="1829615" cy="1257911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6917CB8A-5555-4DE0-A19D-E36A37954F53}"/>
                </a:ext>
              </a:extLst>
            </p:cNvPr>
            <p:cNvGrpSpPr/>
            <p:nvPr/>
          </p:nvGrpSpPr>
          <p:grpSpPr>
            <a:xfrm>
              <a:off x="5181599" y="3140459"/>
              <a:ext cx="1676402" cy="650696"/>
              <a:chOff x="5334001" y="3140459"/>
              <a:chExt cx="1640733" cy="650696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86031FF-2AED-47C8-ACF4-0223CFF3E51E}"/>
                  </a:ext>
                </a:extLst>
              </p:cNvPr>
              <p:cNvSpPr/>
              <p:nvPr/>
            </p:nvSpPr>
            <p:spPr>
              <a:xfrm>
                <a:off x="5334001" y="3281340"/>
                <a:ext cx="1640733" cy="509815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rgbClr val="FF54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6DF6D6B-5A68-4F7B-A87F-E164CDEE394F}"/>
                  </a:ext>
                </a:extLst>
              </p:cNvPr>
              <p:cNvSpPr txBox="1"/>
              <p:nvPr/>
            </p:nvSpPr>
            <p:spPr>
              <a:xfrm>
                <a:off x="5410200" y="3140459"/>
                <a:ext cx="1564533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Khmer OS Battambang" panose="02000500000000020004" pitchFamily="2" charset="0"/>
                    <a:cs typeface="Khmer OS Battambang" panose="02000500000000020004" pitchFamily="2" charset="0"/>
                  </a:rPr>
                  <a:t>Click on Next</a:t>
                </a:r>
                <a:endParaRPr kumimoji="0" lang="km-KH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Khmer OS Battambang" panose="02000500000000020004" pitchFamily="2" charset="0"/>
                  <a:cs typeface="Khmer OS Battambang" panose="02000500000000020004" pitchFamily="2" charset="0"/>
                </a:endParaRPr>
              </a:p>
            </p:txBody>
          </p:sp>
        </p:grp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F568758-387A-4AE1-9D39-2C452FB072D5}"/>
                </a:ext>
              </a:extLst>
            </p:cNvPr>
            <p:cNvCxnSpPr>
              <a:cxnSpLocks/>
              <a:endCxn id="65" idx="2"/>
            </p:cNvCxnSpPr>
            <p:nvPr/>
          </p:nvCxnSpPr>
          <p:spPr>
            <a:xfrm flipH="1" flipV="1">
              <a:off x="6019800" y="3791155"/>
              <a:ext cx="991414" cy="607215"/>
            </a:xfrm>
            <a:prstGeom prst="line">
              <a:avLst/>
            </a:prstGeom>
            <a:ln w="28575">
              <a:solidFill>
                <a:srgbClr val="FF54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501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17" grpId="0" animBg="1"/>
      <p:bldP spid="60" grpId="0" animBg="1"/>
      <p:bldP spid="6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r="-35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CCB2CD-4591-4B9C-8D6A-5077D82D12A6}"/>
              </a:ext>
            </a:extLst>
          </p:cNvPr>
          <p:cNvSpPr txBox="1"/>
          <p:nvPr/>
        </p:nvSpPr>
        <p:spPr>
          <a:xfrm>
            <a:off x="457200" y="67310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m-KH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M1" panose="02000500000000020004" pitchFamily="2" charset="0"/>
                <a:cs typeface="Khmer M1" panose="02000500000000020004" pitchFamily="2" charset="0"/>
              </a:rPr>
              <a:t>របៀប ធ្វើឱ្យ </a:t>
            </a:r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Love" panose="04090805081005020601" pitchFamily="82" charset="0"/>
                <a:cs typeface="Khmer M1" panose="02000500000000020004" pitchFamily="2" charset="0"/>
              </a:rPr>
              <a:t>DHCP Server</a:t>
            </a:r>
            <a:r>
              <a:rPr lang="km-KH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Love" panose="04090805081005020601" pitchFamily="82" charset="0"/>
                <a:cs typeface="Khmer M1" panose="02000500000000020004" pitchFamily="2" charset="0"/>
              </a:rPr>
              <a:t> ដំណើរការ</a:t>
            </a:r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M1" panose="02000500000000020004" pitchFamily="2" charset="0"/>
              <a:cs typeface="Khmer M1" panose="02000500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3A231A-877B-4796-AD42-63C0DBEF8B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00" t="17362" r="34166" b="26264"/>
          <a:stretch/>
        </p:blipFill>
        <p:spPr>
          <a:xfrm>
            <a:off x="435334" y="1524000"/>
            <a:ext cx="3908066" cy="322840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618C1C0-9952-49BF-B845-B0A4BF1621C0}"/>
              </a:ext>
            </a:extLst>
          </p:cNvPr>
          <p:cNvGrpSpPr/>
          <p:nvPr/>
        </p:nvGrpSpPr>
        <p:grpSpPr>
          <a:xfrm>
            <a:off x="2514601" y="1371600"/>
            <a:ext cx="4267197" cy="1302413"/>
            <a:chOff x="2590802" y="3140459"/>
            <a:chExt cx="4267197" cy="130241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87E0F00-4109-4DB4-ADEF-4CFE44884D25}"/>
                </a:ext>
              </a:extLst>
            </p:cNvPr>
            <p:cNvGrpSpPr/>
            <p:nvPr/>
          </p:nvGrpSpPr>
          <p:grpSpPr>
            <a:xfrm>
              <a:off x="4571999" y="3140459"/>
              <a:ext cx="2286000" cy="577081"/>
              <a:chOff x="4737373" y="3140459"/>
              <a:chExt cx="2237361" cy="57708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18C8533-83E2-4BD3-960E-2E195B0CD41D}"/>
                  </a:ext>
                </a:extLst>
              </p:cNvPr>
              <p:cNvSpPr/>
              <p:nvPr/>
            </p:nvSpPr>
            <p:spPr>
              <a:xfrm>
                <a:off x="4737373" y="3281341"/>
                <a:ext cx="2237361" cy="3810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rgbClr val="FF54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8F82F9-7C57-4378-B027-ED16CA93E0BC}"/>
                  </a:ext>
                </a:extLst>
              </p:cNvPr>
              <p:cNvSpPr txBox="1"/>
              <p:nvPr/>
            </p:nvSpPr>
            <p:spPr>
              <a:xfrm>
                <a:off x="4811954" y="3140459"/>
                <a:ext cx="2162780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Khmer OS Battambang" panose="02000500000000020004" pitchFamily="2" charset="0"/>
                    <a:cs typeface="Khmer OS Battambang" panose="02000500000000020004" pitchFamily="2" charset="0"/>
                  </a:rPr>
                  <a:t>Input Sta</a:t>
                </a:r>
                <a:r>
                  <a:rPr lang="en-US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Khmer OS Battambang" panose="02000500000000020004" pitchFamily="2" charset="0"/>
                    <a:cs typeface="Khmer OS Battambang" panose="02000500000000020004" pitchFamily="2" charset="0"/>
                  </a:rPr>
                  <a:t>rt IP</a:t>
                </a:r>
                <a:endParaRPr kumimoji="0" lang="km-KH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Khmer OS Battambang" panose="02000500000000020004" pitchFamily="2" charset="0"/>
                  <a:cs typeface="Khmer OS Battambang" panose="02000500000000020004" pitchFamily="2" charset="0"/>
                </a:endParaRPr>
              </a:p>
            </p:txBody>
          </p: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A0A2A2-6BED-44D5-A2BB-57379C694E35}"/>
                </a:ext>
              </a:extLst>
            </p:cNvPr>
            <p:cNvCxnSpPr>
              <a:cxnSpLocks/>
              <a:stCxn id="13" idx="3"/>
              <a:endCxn id="11" idx="1"/>
            </p:cNvCxnSpPr>
            <p:nvPr/>
          </p:nvCxnSpPr>
          <p:spPr>
            <a:xfrm flipV="1">
              <a:off x="2590802" y="3471841"/>
              <a:ext cx="1981197" cy="971031"/>
            </a:xfrm>
            <a:prstGeom prst="line">
              <a:avLst/>
            </a:prstGeom>
            <a:ln w="28575">
              <a:solidFill>
                <a:srgbClr val="FF54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08E5E37-3B61-486C-802C-046D5B6A1EC9}"/>
              </a:ext>
            </a:extLst>
          </p:cNvPr>
          <p:cNvSpPr/>
          <p:nvPr/>
        </p:nvSpPr>
        <p:spPr>
          <a:xfrm>
            <a:off x="1524000" y="2565400"/>
            <a:ext cx="990601" cy="217225"/>
          </a:xfrm>
          <a:prstGeom prst="rect">
            <a:avLst/>
          </a:prstGeom>
          <a:noFill/>
          <a:ln>
            <a:solidFill>
              <a:srgbClr val="FF54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62F9FE-42B5-4B09-B0AD-8DC50681D634}"/>
              </a:ext>
            </a:extLst>
          </p:cNvPr>
          <p:cNvSpPr/>
          <p:nvPr/>
        </p:nvSpPr>
        <p:spPr>
          <a:xfrm>
            <a:off x="1524000" y="2839775"/>
            <a:ext cx="990601" cy="217225"/>
          </a:xfrm>
          <a:prstGeom prst="rect">
            <a:avLst/>
          </a:prstGeom>
          <a:noFill/>
          <a:ln>
            <a:solidFill>
              <a:srgbClr val="FF54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825D3E3-8F82-48E7-89CC-B2C413143CA0}"/>
              </a:ext>
            </a:extLst>
          </p:cNvPr>
          <p:cNvGrpSpPr/>
          <p:nvPr/>
        </p:nvGrpSpPr>
        <p:grpSpPr>
          <a:xfrm>
            <a:off x="2514601" y="2022805"/>
            <a:ext cx="4267197" cy="925583"/>
            <a:chOff x="2590802" y="3140459"/>
            <a:chExt cx="4267197" cy="925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66CFB91-D9AC-41B6-B7CA-29D3AAB1C6D5}"/>
                </a:ext>
              </a:extLst>
            </p:cNvPr>
            <p:cNvGrpSpPr/>
            <p:nvPr/>
          </p:nvGrpSpPr>
          <p:grpSpPr>
            <a:xfrm>
              <a:off x="4571999" y="3140459"/>
              <a:ext cx="2286000" cy="577081"/>
              <a:chOff x="4737373" y="3140459"/>
              <a:chExt cx="2237361" cy="57708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43F13A2-CD97-43A8-B286-D46E85F78689}"/>
                  </a:ext>
                </a:extLst>
              </p:cNvPr>
              <p:cNvSpPr/>
              <p:nvPr/>
            </p:nvSpPr>
            <p:spPr>
              <a:xfrm>
                <a:off x="4737373" y="3281341"/>
                <a:ext cx="2237361" cy="3810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rgbClr val="FF54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9A8642-F0EB-48CC-A740-EBFE807AA57C}"/>
                  </a:ext>
                </a:extLst>
              </p:cNvPr>
              <p:cNvSpPr txBox="1"/>
              <p:nvPr/>
            </p:nvSpPr>
            <p:spPr>
              <a:xfrm>
                <a:off x="4811954" y="3140459"/>
                <a:ext cx="2162780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Khmer OS Battambang" panose="02000500000000020004" pitchFamily="2" charset="0"/>
                    <a:cs typeface="Khmer OS Battambang" panose="02000500000000020004" pitchFamily="2" charset="0"/>
                  </a:rPr>
                  <a:t>Input End</a:t>
                </a:r>
                <a:r>
                  <a:rPr lang="en-US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Khmer OS Battambang" panose="02000500000000020004" pitchFamily="2" charset="0"/>
                    <a:cs typeface="Khmer OS Battambang" panose="02000500000000020004" pitchFamily="2" charset="0"/>
                  </a:rPr>
                  <a:t> IP</a:t>
                </a:r>
                <a:endParaRPr kumimoji="0" lang="km-KH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Khmer OS Battambang" panose="02000500000000020004" pitchFamily="2" charset="0"/>
                  <a:cs typeface="Khmer OS Battambang" panose="02000500000000020004" pitchFamily="2" charset="0"/>
                </a:endParaRPr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22FEBE7-C5F3-4E6B-B43F-2709F9A68DDF}"/>
                </a:ext>
              </a:extLst>
            </p:cNvPr>
            <p:cNvCxnSpPr>
              <a:cxnSpLocks/>
              <a:stCxn id="18" idx="3"/>
              <a:endCxn id="22" idx="1"/>
            </p:cNvCxnSpPr>
            <p:nvPr/>
          </p:nvCxnSpPr>
          <p:spPr>
            <a:xfrm flipV="1">
              <a:off x="2590802" y="3471841"/>
              <a:ext cx="1981197" cy="594201"/>
            </a:xfrm>
            <a:prstGeom prst="line">
              <a:avLst/>
            </a:prstGeom>
            <a:ln w="28575">
              <a:solidFill>
                <a:srgbClr val="FF54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8C8E8A03-E00C-41ED-9768-87FBBF866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794" y="2948386"/>
            <a:ext cx="3973005" cy="326293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C4618D5-4972-4219-9728-4D04FB7102D4}"/>
              </a:ext>
            </a:extLst>
          </p:cNvPr>
          <p:cNvSpPr/>
          <p:nvPr/>
        </p:nvSpPr>
        <p:spPr>
          <a:xfrm>
            <a:off x="4991100" y="4115677"/>
            <a:ext cx="990601" cy="217225"/>
          </a:xfrm>
          <a:prstGeom prst="rect">
            <a:avLst/>
          </a:prstGeom>
          <a:noFill/>
          <a:ln>
            <a:solidFill>
              <a:srgbClr val="FF54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FA3721D-8932-4227-9968-780F39D98463}"/>
              </a:ext>
            </a:extLst>
          </p:cNvPr>
          <p:cNvGrpSpPr/>
          <p:nvPr/>
        </p:nvGrpSpPr>
        <p:grpSpPr>
          <a:xfrm>
            <a:off x="457201" y="4224290"/>
            <a:ext cx="4533899" cy="1142462"/>
            <a:chOff x="3276603" y="2575078"/>
            <a:chExt cx="4533899" cy="114246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44DF20B-7EB2-4F4E-A6EC-5BA2477C22BC}"/>
                </a:ext>
              </a:extLst>
            </p:cNvPr>
            <p:cNvGrpSpPr/>
            <p:nvPr/>
          </p:nvGrpSpPr>
          <p:grpSpPr>
            <a:xfrm>
              <a:off x="3276603" y="3140459"/>
              <a:ext cx="3581399" cy="577081"/>
              <a:chOff x="3469538" y="3140459"/>
              <a:chExt cx="3505197" cy="577081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49F8C08-5690-4C10-A0F8-92517279C7C5}"/>
                  </a:ext>
                </a:extLst>
              </p:cNvPr>
              <p:cNvSpPr/>
              <p:nvPr/>
            </p:nvSpPr>
            <p:spPr>
              <a:xfrm>
                <a:off x="3469538" y="3281341"/>
                <a:ext cx="3505197" cy="3810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rgbClr val="FF54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70BD2E7-4EB0-44D1-A906-5456F3B8856C}"/>
                  </a:ext>
                </a:extLst>
              </p:cNvPr>
              <p:cNvSpPr txBox="1"/>
              <p:nvPr/>
            </p:nvSpPr>
            <p:spPr>
              <a:xfrm>
                <a:off x="3544116" y="3140459"/>
                <a:ext cx="3430617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Khmer OS Battambang" panose="02000500000000020004" pitchFamily="2" charset="0"/>
                    <a:cs typeface="Khmer OS Battambang" panose="02000500000000020004" pitchFamily="2" charset="0"/>
                  </a:rPr>
                  <a:t>Input Sta</a:t>
                </a:r>
                <a:r>
                  <a:rPr lang="en-US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Khmer OS Battambang" panose="02000500000000020004" pitchFamily="2" charset="0"/>
                    <a:cs typeface="Khmer OS Battambang" panose="02000500000000020004" pitchFamily="2" charset="0"/>
                  </a:rPr>
                  <a:t>rt IP (IP </a:t>
                </a:r>
                <a:r>
                  <a:rPr lang="km-KH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Khmer OS Battambang" panose="02000500000000020004" pitchFamily="2" charset="0"/>
                    <a:cs typeface="Khmer OS Battambang" panose="02000500000000020004" pitchFamily="2" charset="0"/>
                  </a:rPr>
                  <a:t>មិនដាក់ឱ្យប្រើ)</a:t>
                </a:r>
                <a:endParaRPr kumimoji="0" lang="km-KH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Khmer OS Battambang" panose="02000500000000020004" pitchFamily="2" charset="0"/>
                  <a:cs typeface="Khmer OS Battambang" panose="02000500000000020004" pitchFamily="2" charset="0"/>
                </a:endParaRPr>
              </a:p>
            </p:txBody>
          </p:sp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4B4985C-87AC-46B0-B463-83F2D2CD573C}"/>
                </a:ext>
              </a:extLst>
            </p:cNvPr>
            <p:cNvCxnSpPr>
              <a:cxnSpLocks/>
              <a:stCxn id="31" idx="1"/>
              <a:endCxn id="43" idx="3"/>
            </p:cNvCxnSpPr>
            <p:nvPr/>
          </p:nvCxnSpPr>
          <p:spPr>
            <a:xfrm flipH="1">
              <a:off x="6858000" y="2575078"/>
              <a:ext cx="952502" cy="853922"/>
            </a:xfrm>
            <a:prstGeom prst="line">
              <a:avLst/>
            </a:prstGeom>
            <a:ln w="28575">
              <a:solidFill>
                <a:srgbClr val="FF54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0F032C1E-A8A0-4753-B065-5BCB97714E50}"/>
              </a:ext>
            </a:extLst>
          </p:cNvPr>
          <p:cNvSpPr/>
          <p:nvPr/>
        </p:nvSpPr>
        <p:spPr>
          <a:xfrm>
            <a:off x="6038850" y="4136929"/>
            <a:ext cx="838200" cy="215023"/>
          </a:xfrm>
          <a:prstGeom prst="rect">
            <a:avLst/>
          </a:prstGeom>
          <a:noFill/>
          <a:ln>
            <a:solidFill>
              <a:srgbClr val="FF54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C5B43D0-0254-42E7-AA7D-40028F0426EF}"/>
              </a:ext>
            </a:extLst>
          </p:cNvPr>
          <p:cNvGrpSpPr/>
          <p:nvPr/>
        </p:nvGrpSpPr>
        <p:grpSpPr>
          <a:xfrm>
            <a:off x="457198" y="4351952"/>
            <a:ext cx="6000752" cy="1686800"/>
            <a:chOff x="3276600" y="2030740"/>
            <a:chExt cx="6000752" cy="168680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C5F5441-8A0D-48F6-A775-73DF9E70751C}"/>
                </a:ext>
              </a:extLst>
            </p:cNvPr>
            <p:cNvGrpSpPr/>
            <p:nvPr/>
          </p:nvGrpSpPr>
          <p:grpSpPr>
            <a:xfrm>
              <a:off x="3276600" y="3140459"/>
              <a:ext cx="3581399" cy="577081"/>
              <a:chOff x="3469536" y="3140459"/>
              <a:chExt cx="3505198" cy="577081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C818102-16BC-473F-B03D-82FA741090FC}"/>
                  </a:ext>
                </a:extLst>
              </p:cNvPr>
              <p:cNvSpPr/>
              <p:nvPr/>
            </p:nvSpPr>
            <p:spPr>
              <a:xfrm>
                <a:off x="3469536" y="3281341"/>
                <a:ext cx="3505198" cy="3810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rgbClr val="FF54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B99F402-828C-4B33-BF55-7264027A9A36}"/>
                  </a:ext>
                </a:extLst>
              </p:cNvPr>
              <p:cNvSpPr txBox="1"/>
              <p:nvPr/>
            </p:nvSpPr>
            <p:spPr>
              <a:xfrm>
                <a:off x="3544116" y="3140459"/>
                <a:ext cx="3430618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Khmer OS Battambang" panose="02000500000000020004" pitchFamily="2" charset="0"/>
                    <a:cs typeface="Khmer OS Battambang" panose="02000500000000020004" pitchFamily="2" charset="0"/>
                  </a:rPr>
                  <a:t>Input End </a:t>
                </a:r>
                <a:r>
                  <a:rPr lang="en-US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Khmer OS Battambang" panose="02000500000000020004" pitchFamily="2" charset="0"/>
                    <a:cs typeface="Khmer OS Battambang" panose="02000500000000020004" pitchFamily="2" charset="0"/>
                  </a:rPr>
                  <a:t>IP (IP </a:t>
                </a:r>
                <a:r>
                  <a:rPr lang="km-KH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Khmer OS Battambang" panose="02000500000000020004" pitchFamily="2" charset="0"/>
                    <a:cs typeface="Khmer OS Battambang" panose="02000500000000020004" pitchFamily="2" charset="0"/>
                  </a:rPr>
                  <a:t>មិនដាក់ឱ្យប្រើ)</a:t>
                </a:r>
                <a:endParaRPr kumimoji="0" lang="km-KH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Khmer OS Battambang" panose="02000500000000020004" pitchFamily="2" charset="0"/>
                  <a:cs typeface="Khmer OS Battambang" panose="02000500000000020004" pitchFamily="2" charset="0"/>
                </a:endParaRPr>
              </a:p>
            </p:txBody>
          </p:sp>
        </p:grp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9510769-DE72-4439-9DF3-60AC6128DE5E}"/>
                </a:ext>
              </a:extLst>
            </p:cNvPr>
            <p:cNvCxnSpPr>
              <a:cxnSpLocks/>
              <a:stCxn id="44" idx="2"/>
              <a:endCxn id="49" idx="3"/>
            </p:cNvCxnSpPr>
            <p:nvPr/>
          </p:nvCxnSpPr>
          <p:spPr>
            <a:xfrm flipH="1">
              <a:off x="6857999" y="2030740"/>
              <a:ext cx="2419353" cy="1398260"/>
            </a:xfrm>
            <a:prstGeom prst="line">
              <a:avLst/>
            </a:prstGeom>
            <a:ln w="28575">
              <a:solidFill>
                <a:srgbClr val="FF54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Oval 57">
            <a:extLst>
              <a:ext uri="{FF2B5EF4-FFF2-40B4-BE49-F238E27FC236}">
                <a16:creationId xmlns:a16="http://schemas.microsoft.com/office/drawing/2014/main" id="{E4AAC817-6478-40EB-A7DC-002E8590A6D9}"/>
              </a:ext>
            </a:extLst>
          </p:cNvPr>
          <p:cNvSpPr/>
          <p:nvPr/>
        </p:nvSpPr>
        <p:spPr>
          <a:xfrm>
            <a:off x="7315200" y="5763074"/>
            <a:ext cx="609600" cy="345647"/>
          </a:xfrm>
          <a:prstGeom prst="ellipse">
            <a:avLst/>
          </a:prstGeom>
          <a:noFill/>
          <a:ln>
            <a:solidFill>
              <a:srgbClr val="FF54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643B196-0511-4068-8FAE-9A66AABD9F76}"/>
              </a:ext>
            </a:extLst>
          </p:cNvPr>
          <p:cNvGrpSpPr/>
          <p:nvPr/>
        </p:nvGrpSpPr>
        <p:grpSpPr>
          <a:xfrm>
            <a:off x="6457951" y="4798680"/>
            <a:ext cx="1863108" cy="1137218"/>
            <a:chOff x="9916134" y="4179385"/>
            <a:chExt cx="1863108" cy="1137218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E0626B1-F377-4CD7-8BE2-E8ACD3FB6112}"/>
                </a:ext>
              </a:extLst>
            </p:cNvPr>
            <p:cNvGrpSpPr/>
            <p:nvPr/>
          </p:nvGrpSpPr>
          <p:grpSpPr>
            <a:xfrm>
              <a:off x="9916134" y="4179385"/>
              <a:ext cx="1863108" cy="577081"/>
              <a:chOff x="9967798" y="4179385"/>
              <a:chExt cx="1823466" cy="577081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759FBF7-6650-464F-9295-6B3454B2CFC1}"/>
                  </a:ext>
                </a:extLst>
              </p:cNvPr>
              <p:cNvSpPr/>
              <p:nvPr/>
            </p:nvSpPr>
            <p:spPr>
              <a:xfrm>
                <a:off x="10002996" y="4327877"/>
                <a:ext cx="1788268" cy="428589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rgbClr val="FF54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D914145-F1B5-450C-9B79-0D0362315F67}"/>
                  </a:ext>
                </a:extLst>
              </p:cNvPr>
              <p:cNvSpPr txBox="1"/>
              <p:nvPr/>
            </p:nvSpPr>
            <p:spPr>
              <a:xfrm>
                <a:off x="9967798" y="4179385"/>
                <a:ext cx="1788268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Khmer OS Battambang" panose="02000500000000020004" pitchFamily="2" charset="0"/>
                    <a:cs typeface="Khmer OS Battambang" panose="02000500000000020004" pitchFamily="2" charset="0"/>
                  </a:rPr>
                  <a:t>Click on Next</a:t>
                </a:r>
                <a:endParaRPr kumimoji="0" lang="km-KH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Khmer OS Battambang" panose="02000500000000020004" pitchFamily="2" charset="0"/>
                  <a:cs typeface="Khmer OS Battambang" panose="02000500000000020004" pitchFamily="2" charset="0"/>
                </a:endParaRPr>
              </a:p>
            </p:txBody>
          </p:sp>
        </p:grp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0338314-103C-4169-A530-7425B17AA684}"/>
                </a:ext>
              </a:extLst>
            </p:cNvPr>
            <p:cNvCxnSpPr>
              <a:cxnSpLocks/>
              <a:stCxn id="58" idx="2"/>
            </p:cNvCxnSpPr>
            <p:nvPr/>
          </p:nvCxnSpPr>
          <p:spPr>
            <a:xfrm flipH="1" flipV="1">
              <a:off x="9967999" y="4739127"/>
              <a:ext cx="805384" cy="577476"/>
            </a:xfrm>
            <a:prstGeom prst="line">
              <a:avLst/>
            </a:prstGeom>
            <a:ln w="28575">
              <a:solidFill>
                <a:srgbClr val="FF54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050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 animBg="1"/>
      <p:bldP spid="31" grpId="0" animBg="1"/>
      <p:bldP spid="44" grpId="0" animBg="1"/>
      <p:bldP spid="5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r="-35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CCB2CD-4591-4B9C-8D6A-5077D82D12A6}"/>
              </a:ext>
            </a:extLst>
          </p:cNvPr>
          <p:cNvSpPr txBox="1"/>
          <p:nvPr/>
        </p:nvSpPr>
        <p:spPr>
          <a:xfrm>
            <a:off x="457200" y="67310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m-KH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M1" panose="02000500000000020004" pitchFamily="2" charset="0"/>
                <a:cs typeface="Khmer M1" panose="02000500000000020004" pitchFamily="2" charset="0"/>
              </a:rPr>
              <a:t>របៀប ធ្វើឱ្យ </a:t>
            </a:r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Love" panose="04090805081005020601" pitchFamily="82" charset="0"/>
                <a:cs typeface="Khmer M1" panose="02000500000000020004" pitchFamily="2" charset="0"/>
              </a:rPr>
              <a:t>DHCP Server</a:t>
            </a:r>
            <a:r>
              <a:rPr lang="km-KH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Love" panose="04090805081005020601" pitchFamily="82" charset="0"/>
                <a:cs typeface="Khmer M1" panose="02000500000000020004" pitchFamily="2" charset="0"/>
              </a:rPr>
              <a:t> ដំណើរការ</a:t>
            </a:r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M1" panose="02000500000000020004" pitchFamily="2" charset="0"/>
              <a:cs typeface="Khmer M1" panose="02000500000000020004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564F417-C3CF-4235-A277-8A7E046FD8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00" t="18846" r="34166" b="24780"/>
          <a:stretch/>
        </p:blipFill>
        <p:spPr>
          <a:xfrm>
            <a:off x="4737594" y="2133600"/>
            <a:ext cx="4072422" cy="336417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F488CEB6-E16D-4323-BFBF-C1C87F7784C3}"/>
              </a:ext>
            </a:extLst>
          </p:cNvPr>
          <p:cNvGrpSpPr/>
          <p:nvPr/>
        </p:nvGrpSpPr>
        <p:grpSpPr>
          <a:xfrm>
            <a:off x="434671" y="2456594"/>
            <a:ext cx="4565345" cy="1514361"/>
            <a:chOff x="3378288" y="3187364"/>
            <a:chExt cx="4586538" cy="115248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FB1407B-57DD-4177-9131-695222D8D215}"/>
                </a:ext>
              </a:extLst>
            </p:cNvPr>
            <p:cNvGrpSpPr/>
            <p:nvPr/>
          </p:nvGrpSpPr>
          <p:grpSpPr>
            <a:xfrm>
              <a:off x="3378288" y="3187364"/>
              <a:ext cx="4295605" cy="439182"/>
              <a:chOff x="3569060" y="3187364"/>
              <a:chExt cx="4204207" cy="43918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600C4C1-EB10-4B9D-A394-4BC9EEC5B61F}"/>
                  </a:ext>
                </a:extLst>
              </p:cNvPr>
              <p:cNvSpPr/>
              <p:nvPr/>
            </p:nvSpPr>
            <p:spPr>
              <a:xfrm>
                <a:off x="3610729" y="3281341"/>
                <a:ext cx="4004276" cy="324599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rgbClr val="FF54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1DF96B-107D-48E5-AEAC-9E996A54B42E}"/>
                  </a:ext>
                </a:extLst>
              </p:cNvPr>
              <p:cNvSpPr txBox="1"/>
              <p:nvPr/>
            </p:nvSpPr>
            <p:spPr>
              <a:xfrm>
                <a:off x="3569060" y="3187364"/>
                <a:ext cx="4204207" cy="4391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:r>
                  <a:rPr lang="km-KH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Khmer OS Battambang" panose="02000500000000020004" pitchFamily="2" charset="0"/>
                    <a:cs typeface="Khmer OS Battambang" panose="02000500000000020004" pitchFamily="2" charset="0"/>
                  </a:rPr>
                  <a:t>កំណត់រយៈពេលដើម្បីឱ្យ</a:t>
                </a:r>
                <a:r>
                  <a:rPr lang="en-US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Khmer OS Battambang" panose="02000500000000020004" pitchFamily="2" charset="0"/>
                    <a:cs typeface="Khmer OS Battambang" panose="02000500000000020004" pitchFamily="2" charset="0"/>
                  </a:rPr>
                  <a:t> Client </a:t>
                </a:r>
                <a:r>
                  <a:rPr lang="km-KH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Khmer OS Battambang" panose="02000500000000020004" pitchFamily="2" charset="0"/>
                    <a:cs typeface="Khmer OS Battambang" panose="02000500000000020004" pitchFamily="2" charset="0"/>
                  </a:rPr>
                  <a:t>បោះបង់ </a:t>
                </a:r>
                <a:r>
                  <a:rPr lang="en-US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Khmer OS Battambang" panose="02000500000000020004" pitchFamily="2" charset="0"/>
                    <a:cs typeface="Khmer OS Battambang" panose="02000500000000020004" pitchFamily="2" charset="0"/>
                  </a:rPr>
                  <a:t>IP</a:t>
                </a:r>
                <a:endParaRPr kumimoji="0" lang="km-KH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Khmer OS Battambang" panose="02000500000000020004" pitchFamily="2" charset="0"/>
                  <a:cs typeface="Khmer OS Battambang" panose="02000500000000020004" pitchFamily="2" charset="0"/>
                </a:endParaRP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C9A0042-5BA7-4867-8569-6B0FE50610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12190" y="3579456"/>
              <a:ext cx="452636" cy="760397"/>
            </a:xfrm>
            <a:prstGeom prst="line">
              <a:avLst/>
            </a:prstGeom>
            <a:ln w="28575">
              <a:solidFill>
                <a:srgbClr val="FF54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D051EBE-26D7-4217-A216-34E00723499C}"/>
              </a:ext>
            </a:extLst>
          </p:cNvPr>
          <p:cNvSpPr/>
          <p:nvPr/>
        </p:nvSpPr>
        <p:spPr>
          <a:xfrm>
            <a:off x="5000015" y="3977069"/>
            <a:ext cx="1371601" cy="428589"/>
          </a:xfrm>
          <a:prstGeom prst="rect">
            <a:avLst/>
          </a:prstGeom>
          <a:noFill/>
          <a:ln>
            <a:solidFill>
              <a:srgbClr val="FF54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97D6FDC-29AB-4216-8C7F-086DB2FDBC07}"/>
              </a:ext>
            </a:extLst>
          </p:cNvPr>
          <p:cNvSpPr/>
          <p:nvPr/>
        </p:nvSpPr>
        <p:spPr>
          <a:xfrm>
            <a:off x="7470634" y="5087943"/>
            <a:ext cx="609600" cy="345647"/>
          </a:xfrm>
          <a:prstGeom prst="ellipse">
            <a:avLst/>
          </a:prstGeom>
          <a:noFill/>
          <a:ln>
            <a:solidFill>
              <a:srgbClr val="FF54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DEF8DA-67AB-48D7-9C36-14BF53D510AC}"/>
              </a:ext>
            </a:extLst>
          </p:cNvPr>
          <p:cNvGrpSpPr/>
          <p:nvPr/>
        </p:nvGrpSpPr>
        <p:grpSpPr>
          <a:xfrm>
            <a:off x="6636505" y="4113798"/>
            <a:ext cx="1833883" cy="1146969"/>
            <a:chOff x="10094688" y="3494503"/>
            <a:chExt cx="1833883" cy="1146969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32D3FDD-6480-4EDF-A871-1FE6C4C11054}"/>
                </a:ext>
              </a:extLst>
            </p:cNvPr>
            <p:cNvGrpSpPr/>
            <p:nvPr/>
          </p:nvGrpSpPr>
          <p:grpSpPr>
            <a:xfrm>
              <a:off x="10094688" y="3494503"/>
              <a:ext cx="1833883" cy="577081"/>
              <a:chOff x="10142554" y="3494503"/>
              <a:chExt cx="1794863" cy="577081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1A02EDE-D17A-4FAB-B610-DC4266D6FA02}"/>
                  </a:ext>
                </a:extLst>
              </p:cNvPr>
              <p:cNvSpPr/>
              <p:nvPr/>
            </p:nvSpPr>
            <p:spPr>
              <a:xfrm>
                <a:off x="10142554" y="3642332"/>
                <a:ext cx="1788268" cy="428589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rgbClr val="FF54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DB08C5C-23EB-4B3A-8301-174BEBD33FC5}"/>
                  </a:ext>
                </a:extLst>
              </p:cNvPr>
              <p:cNvSpPr txBox="1"/>
              <p:nvPr/>
            </p:nvSpPr>
            <p:spPr>
              <a:xfrm>
                <a:off x="10149149" y="3494503"/>
                <a:ext cx="1788268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Khmer OS Battambang" panose="02000500000000020004" pitchFamily="2" charset="0"/>
                    <a:cs typeface="Khmer OS Battambang" panose="02000500000000020004" pitchFamily="2" charset="0"/>
                  </a:rPr>
                  <a:t>Click on Next</a:t>
                </a:r>
                <a:endParaRPr kumimoji="0" lang="km-KH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Khmer OS Battambang" panose="02000500000000020004" pitchFamily="2" charset="0"/>
                  <a:cs typeface="Khmer OS Battambang" panose="02000500000000020004" pitchFamily="2" charset="0"/>
                </a:endParaRPr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0DDE764-8312-4BFA-8970-D9CEC4F0A17C}"/>
                </a:ext>
              </a:extLst>
            </p:cNvPr>
            <p:cNvCxnSpPr>
              <a:cxnSpLocks/>
              <a:stCxn id="31" idx="2"/>
            </p:cNvCxnSpPr>
            <p:nvPr/>
          </p:nvCxnSpPr>
          <p:spPr>
            <a:xfrm flipH="1" flipV="1">
              <a:off x="10123433" y="4063996"/>
              <a:ext cx="805384" cy="577476"/>
            </a:xfrm>
            <a:prstGeom prst="line">
              <a:avLst/>
            </a:prstGeom>
            <a:ln w="28575">
              <a:solidFill>
                <a:srgbClr val="FF54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98024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r="-35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CCB2CD-4591-4B9C-8D6A-5077D82D12A6}"/>
              </a:ext>
            </a:extLst>
          </p:cNvPr>
          <p:cNvSpPr txBox="1"/>
          <p:nvPr/>
        </p:nvSpPr>
        <p:spPr>
          <a:xfrm>
            <a:off x="457200" y="67310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m-KH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M1" panose="02000500000000020004" pitchFamily="2" charset="0"/>
                <a:cs typeface="Khmer M1" panose="02000500000000020004" pitchFamily="2" charset="0"/>
              </a:rPr>
              <a:t>របៀប ធ្វើឱ្យ </a:t>
            </a:r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Love" panose="04090805081005020601" pitchFamily="82" charset="0"/>
                <a:cs typeface="Khmer M1" panose="02000500000000020004" pitchFamily="2" charset="0"/>
              </a:rPr>
              <a:t>DHCP Server</a:t>
            </a:r>
            <a:r>
              <a:rPr lang="km-KH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Love" panose="04090805081005020601" pitchFamily="82" charset="0"/>
                <a:cs typeface="Khmer M1" panose="02000500000000020004" pitchFamily="2" charset="0"/>
              </a:rPr>
              <a:t> ដំណើរការ</a:t>
            </a:r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M1" panose="02000500000000020004" pitchFamily="2" charset="0"/>
              <a:cs typeface="Khmer M1" panose="02000500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9204B8-1C69-4D4C-9370-56AB9657AC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00" t="18846" r="34166" b="24780"/>
          <a:stretch/>
        </p:blipFill>
        <p:spPr>
          <a:xfrm>
            <a:off x="457199" y="1447800"/>
            <a:ext cx="3966411" cy="3276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0722F6-F779-4A5A-9519-7EA00D5F99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687" y="2806526"/>
            <a:ext cx="4153113" cy="3378374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0E61D866-B920-40B3-A0C6-3F875679B81E}"/>
              </a:ext>
            </a:extLst>
          </p:cNvPr>
          <p:cNvSpPr/>
          <p:nvPr/>
        </p:nvSpPr>
        <p:spPr>
          <a:xfrm>
            <a:off x="3048000" y="4343400"/>
            <a:ext cx="685800" cy="304800"/>
          </a:xfrm>
          <a:prstGeom prst="ellipse">
            <a:avLst/>
          </a:prstGeom>
          <a:noFill/>
          <a:ln>
            <a:solidFill>
              <a:srgbClr val="FF54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45CD030-DFF2-467E-994C-7E50DE1971EB}"/>
              </a:ext>
            </a:extLst>
          </p:cNvPr>
          <p:cNvGrpSpPr/>
          <p:nvPr/>
        </p:nvGrpSpPr>
        <p:grpSpPr>
          <a:xfrm>
            <a:off x="2286000" y="3200400"/>
            <a:ext cx="1833883" cy="1187637"/>
            <a:chOff x="10094688" y="3494503"/>
            <a:chExt cx="1833883" cy="1187637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1BFE868-C417-4854-9D74-0DA7CD02B528}"/>
                </a:ext>
              </a:extLst>
            </p:cNvPr>
            <p:cNvGrpSpPr/>
            <p:nvPr/>
          </p:nvGrpSpPr>
          <p:grpSpPr>
            <a:xfrm>
              <a:off x="10094688" y="3494503"/>
              <a:ext cx="1833883" cy="577081"/>
              <a:chOff x="10142554" y="3494503"/>
              <a:chExt cx="1794863" cy="577081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FD6FA96-5CC4-4EA7-A53B-C3FBD980851C}"/>
                  </a:ext>
                </a:extLst>
              </p:cNvPr>
              <p:cNvSpPr/>
              <p:nvPr/>
            </p:nvSpPr>
            <p:spPr>
              <a:xfrm>
                <a:off x="10142554" y="3642332"/>
                <a:ext cx="1788268" cy="428589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rgbClr val="FF54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132D8C6-51E5-4F08-8909-746A29FABB53}"/>
                  </a:ext>
                </a:extLst>
              </p:cNvPr>
              <p:cNvSpPr txBox="1"/>
              <p:nvPr/>
            </p:nvSpPr>
            <p:spPr>
              <a:xfrm>
                <a:off x="10149149" y="3494503"/>
                <a:ext cx="1788268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Khmer OS Battambang" panose="02000500000000020004" pitchFamily="2" charset="0"/>
                    <a:cs typeface="Khmer OS Battambang" panose="02000500000000020004" pitchFamily="2" charset="0"/>
                  </a:rPr>
                  <a:t>Click on Next</a:t>
                </a:r>
                <a:endParaRPr kumimoji="0" lang="km-KH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Khmer OS Battambang" panose="02000500000000020004" pitchFamily="2" charset="0"/>
                  <a:cs typeface="Khmer OS Battambang" panose="02000500000000020004" pitchFamily="2" charset="0"/>
                </a:endParaRPr>
              </a:p>
            </p:txBody>
          </p:sp>
        </p:grp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CF72A09-FDE2-41DC-91EB-4CBDEC33A7BC}"/>
                </a:ext>
              </a:extLst>
            </p:cNvPr>
            <p:cNvCxnSpPr>
              <a:cxnSpLocks/>
              <a:stCxn id="39" idx="7"/>
              <a:endCxn id="44" idx="2"/>
            </p:cNvCxnSpPr>
            <p:nvPr/>
          </p:nvCxnSpPr>
          <p:spPr>
            <a:xfrm flipH="1" flipV="1">
              <a:off x="11014999" y="4071584"/>
              <a:ext cx="427056" cy="610556"/>
            </a:xfrm>
            <a:prstGeom prst="line">
              <a:avLst/>
            </a:prstGeom>
            <a:ln w="28575">
              <a:solidFill>
                <a:srgbClr val="FF54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98FE69E-5DCB-4DD2-AD47-57250C500D99}"/>
              </a:ext>
            </a:extLst>
          </p:cNvPr>
          <p:cNvGrpSpPr/>
          <p:nvPr/>
        </p:nvGrpSpPr>
        <p:grpSpPr>
          <a:xfrm>
            <a:off x="453190" y="4233337"/>
            <a:ext cx="4918911" cy="1581512"/>
            <a:chOff x="3527367" y="2813412"/>
            <a:chExt cx="4941745" cy="1203593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3EC815A-83BC-4353-8381-2AC20A2026E9}"/>
                </a:ext>
              </a:extLst>
            </p:cNvPr>
            <p:cNvGrpSpPr/>
            <p:nvPr/>
          </p:nvGrpSpPr>
          <p:grpSpPr>
            <a:xfrm>
              <a:off x="3527367" y="3281342"/>
              <a:ext cx="3984823" cy="735663"/>
              <a:chOff x="3714967" y="3281342"/>
              <a:chExt cx="3900038" cy="735663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8E53312-938D-445F-9216-5CBECBE0B0EC}"/>
                  </a:ext>
                </a:extLst>
              </p:cNvPr>
              <p:cNvSpPr/>
              <p:nvPr/>
            </p:nvSpPr>
            <p:spPr>
              <a:xfrm>
                <a:off x="3714967" y="3281342"/>
                <a:ext cx="3900038" cy="735663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rgbClr val="FF54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775C946-0611-4AB1-8057-BCA14726382E}"/>
                  </a:ext>
                </a:extLst>
              </p:cNvPr>
              <p:cNvSpPr txBox="1"/>
              <p:nvPr/>
            </p:nvSpPr>
            <p:spPr>
              <a:xfrm>
                <a:off x="3868759" y="3303114"/>
                <a:ext cx="3596396" cy="6763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m-KH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Khmer OS Battambang" panose="02000500000000020004" pitchFamily="2" charset="0"/>
                    <a:cs typeface="Khmer OS Battambang" panose="02000500000000020004" pitchFamily="2" charset="0"/>
                  </a:rPr>
                  <a:t>បញ្ចូល</a:t>
                </a:r>
                <a:r>
                  <a:rPr lang="en-US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Khmer OS Battambang" panose="02000500000000020004" pitchFamily="2" charset="0"/>
                    <a:cs typeface="Khmer OS Battambang" panose="02000500000000020004" pitchFamily="2" charset="0"/>
                  </a:rPr>
                  <a:t> IP Default Gateway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Khmer OS Battambang" panose="02000500000000020004" pitchFamily="2" charset="0"/>
                    <a:cs typeface="Khmer OS Battambang" panose="02000500000000020004" pitchFamily="2" charset="0"/>
                  </a:rPr>
                  <a:t>(IP Router </a:t>
                </a:r>
                <a:r>
                  <a:rPr lang="km-KH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Khmer OS Battambang" panose="02000500000000020004" pitchFamily="2" charset="0"/>
                    <a:cs typeface="Khmer OS Battambang" panose="02000500000000020004" pitchFamily="2" charset="0"/>
                  </a:rPr>
                  <a:t>ឬ </a:t>
                </a:r>
                <a:r>
                  <a:rPr lang="en-US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Khmer OS Battambang" panose="02000500000000020004" pitchFamily="2" charset="0"/>
                    <a:cs typeface="Khmer OS Battambang" panose="02000500000000020004" pitchFamily="2" charset="0"/>
                  </a:rPr>
                  <a:t>IP Server)</a:t>
                </a:r>
                <a:endParaRPr kumimoji="0" lang="km-KH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Khmer OS Battambang" panose="02000500000000020004" pitchFamily="2" charset="0"/>
                  <a:cs typeface="Khmer OS Battambang" panose="02000500000000020004" pitchFamily="2" charset="0"/>
                </a:endParaRPr>
              </a:p>
            </p:txBody>
          </p:sp>
        </p:grp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DF4CCA9-3643-4F1A-890B-6A95F86E63E5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 flipH="1">
              <a:off x="6858002" y="2813412"/>
              <a:ext cx="1611110" cy="467930"/>
            </a:xfrm>
            <a:prstGeom prst="line">
              <a:avLst/>
            </a:prstGeom>
            <a:ln w="28575">
              <a:solidFill>
                <a:srgbClr val="FF54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2D703E8A-7834-4D12-860C-3A03FE9C0BA4}"/>
              </a:ext>
            </a:extLst>
          </p:cNvPr>
          <p:cNvSpPr/>
          <p:nvPr/>
        </p:nvSpPr>
        <p:spPr>
          <a:xfrm>
            <a:off x="4876801" y="3928535"/>
            <a:ext cx="990600" cy="304801"/>
          </a:xfrm>
          <a:prstGeom prst="rect">
            <a:avLst/>
          </a:prstGeom>
          <a:noFill/>
          <a:ln>
            <a:solidFill>
              <a:srgbClr val="FF54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177EB0C-3FE2-4E31-823A-D06DC324AD09}"/>
              </a:ext>
            </a:extLst>
          </p:cNvPr>
          <p:cNvGrpSpPr/>
          <p:nvPr/>
        </p:nvGrpSpPr>
        <p:grpSpPr>
          <a:xfrm>
            <a:off x="6360159" y="3086100"/>
            <a:ext cx="1833883" cy="994835"/>
            <a:chOff x="10094688" y="3494503"/>
            <a:chExt cx="1833883" cy="99483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E13A3DD-5C6B-4990-AB44-C01C408D6933}"/>
                </a:ext>
              </a:extLst>
            </p:cNvPr>
            <p:cNvGrpSpPr/>
            <p:nvPr/>
          </p:nvGrpSpPr>
          <p:grpSpPr>
            <a:xfrm>
              <a:off x="10094688" y="3494503"/>
              <a:ext cx="1833883" cy="577081"/>
              <a:chOff x="10142554" y="3494503"/>
              <a:chExt cx="1794863" cy="577081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2E1C553-EA1E-4384-9D69-802428854F34}"/>
                  </a:ext>
                </a:extLst>
              </p:cNvPr>
              <p:cNvSpPr/>
              <p:nvPr/>
            </p:nvSpPr>
            <p:spPr>
              <a:xfrm>
                <a:off x="10142554" y="3642332"/>
                <a:ext cx="1788268" cy="428589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rgbClr val="FF54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94390EB-63E8-4959-BE45-31803BE7452A}"/>
                  </a:ext>
                </a:extLst>
              </p:cNvPr>
              <p:cNvSpPr txBox="1"/>
              <p:nvPr/>
            </p:nvSpPr>
            <p:spPr>
              <a:xfrm>
                <a:off x="10149149" y="3494503"/>
                <a:ext cx="1788268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Khmer OS Battambang" panose="02000500000000020004" pitchFamily="2" charset="0"/>
                    <a:cs typeface="Khmer OS Battambang" panose="02000500000000020004" pitchFamily="2" charset="0"/>
                  </a:rPr>
                  <a:t>Click on </a:t>
                </a:r>
                <a:r>
                  <a:rPr lang="en-US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Khmer OS Battambang" panose="02000500000000020004" pitchFamily="2" charset="0"/>
                    <a:cs typeface="Khmer OS Battambang" panose="02000500000000020004" pitchFamily="2" charset="0"/>
                  </a:rPr>
                  <a:t>Add</a:t>
                </a:r>
                <a:endParaRPr kumimoji="0" lang="km-KH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Khmer OS Battambang" panose="02000500000000020004" pitchFamily="2" charset="0"/>
                  <a:cs typeface="Khmer OS Battambang" panose="02000500000000020004" pitchFamily="2" charset="0"/>
                </a:endParaRPr>
              </a:p>
            </p:txBody>
          </p:sp>
        </p:grp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12B6D57-D13D-498E-8E79-712E2F7596D8}"/>
                </a:ext>
              </a:extLst>
            </p:cNvPr>
            <p:cNvCxnSpPr>
              <a:cxnSpLocks/>
              <a:stCxn id="66" idx="6"/>
              <a:endCxn id="64" idx="2"/>
            </p:cNvCxnSpPr>
            <p:nvPr/>
          </p:nvCxnSpPr>
          <p:spPr>
            <a:xfrm flipV="1">
              <a:off x="10363103" y="4071584"/>
              <a:ext cx="651896" cy="417754"/>
            </a:xfrm>
            <a:prstGeom prst="line">
              <a:avLst/>
            </a:prstGeom>
            <a:ln w="28575">
              <a:solidFill>
                <a:srgbClr val="FF54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Oval 65">
            <a:extLst>
              <a:ext uri="{FF2B5EF4-FFF2-40B4-BE49-F238E27FC236}">
                <a16:creationId xmlns:a16="http://schemas.microsoft.com/office/drawing/2014/main" id="{5AFF4F27-2BAC-458E-85EE-71EF3267AA47}"/>
              </a:ext>
            </a:extLst>
          </p:cNvPr>
          <p:cNvSpPr/>
          <p:nvPr/>
        </p:nvSpPr>
        <p:spPr>
          <a:xfrm>
            <a:off x="5942774" y="3928535"/>
            <a:ext cx="685800" cy="304800"/>
          </a:xfrm>
          <a:prstGeom prst="ellipse">
            <a:avLst/>
          </a:prstGeom>
          <a:noFill/>
          <a:ln>
            <a:solidFill>
              <a:srgbClr val="FF54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B74BAB9-1140-4D35-9360-1138FEE23AA0}"/>
              </a:ext>
            </a:extLst>
          </p:cNvPr>
          <p:cNvSpPr/>
          <p:nvPr/>
        </p:nvSpPr>
        <p:spPr>
          <a:xfrm>
            <a:off x="7213374" y="5811743"/>
            <a:ext cx="685800" cy="304800"/>
          </a:xfrm>
          <a:prstGeom prst="ellipse">
            <a:avLst/>
          </a:prstGeom>
          <a:noFill/>
          <a:ln>
            <a:solidFill>
              <a:srgbClr val="FF54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5F1A2D4-C04C-4EA7-9C09-EF0A6811D95E}"/>
              </a:ext>
            </a:extLst>
          </p:cNvPr>
          <p:cNvGrpSpPr/>
          <p:nvPr/>
        </p:nvGrpSpPr>
        <p:grpSpPr>
          <a:xfrm>
            <a:off x="6451374" y="4668743"/>
            <a:ext cx="1833883" cy="1187637"/>
            <a:chOff x="10094688" y="3494503"/>
            <a:chExt cx="1833883" cy="1187637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8EB18890-DDDA-4B91-A36B-FC153B873006}"/>
                </a:ext>
              </a:extLst>
            </p:cNvPr>
            <p:cNvGrpSpPr/>
            <p:nvPr/>
          </p:nvGrpSpPr>
          <p:grpSpPr>
            <a:xfrm>
              <a:off x="10094688" y="3494503"/>
              <a:ext cx="1833883" cy="577081"/>
              <a:chOff x="10142554" y="3494503"/>
              <a:chExt cx="1794863" cy="577081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B649F513-223F-4F21-9847-FA9E11CE3741}"/>
                  </a:ext>
                </a:extLst>
              </p:cNvPr>
              <p:cNvSpPr/>
              <p:nvPr/>
            </p:nvSpPr>
            <p:spPr>
              <a:xfrm>
                <a:off x="10142554" y="3642332"/>
                <a:ext cx="1788268" cy="428589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rgbClr val="FF54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DD04390-DCC8-4EE5-BA51-4B16D5A65C17}"/>
                  </a:ext>
                </a:extLst>
              </p:cNvPr>
              <p:cNvSpPr txBox="1"/>
              <p:nvPr/>
            </p:nvSpPr>
            <p:spPr>
              <a:xfrm>
                <a:off x="10149149" y="3494503"/>
                <a:ext cx="1788268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Khmer OS Battambang" panose="02000500000000020004" pitchFamily="2" charset="0"/>
                    <a:cs typeface="Khmer OS Battambang" panose="02000500000000020004" pitchFamily="2" charset="0"/>
                  </a:rPr>
                  <a:t>Click on Next</a:t>
                </a:r>
                <a:endParaRPr kumimoji="0" lang="km-KH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Khmer OS Battambang" panose="02000500000000020004" pitchFamily="2" charset="0"/>
                  <a:cs typeface="Khmer OS Battambang" panose="02000500000000020004" pitchFamily="2" charset="0"/>
                </a:endParaRPr>
              </a:p>
            </p:txBody>
          </p:sp>
        </p:grp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E088003-E909-4B52-A14F-96656250A0FA}"/>
                </a:ext>
              </a:extLst>
            </p:cNvPr>
            <p:cNvCxnSpPr>
              <a:cxnSpLocks/>
              <a:stCxn id="68" idx="7"/>
              <a:endCxn id="73" idx="2"/>
            </p:cNvCxnSpPr>
            <p:nvPr/>
          </p:nvCxnSpPr>
          <p:spPr>
            <a:xfrm flipH="1" flipV="1">
              <a:off x="11014999" y="4071584"/>
              <a:ext cx="419105" cy="610556"/>
            </a:xfrm>
            <a:prstGeom prst="line">
              <a:avLst/>
            </a:prstGeom>
            <a:ln w="28575">
              <a:solidFill>
                <a:srgbClr val="FF54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3245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50" grpId="0" animBg="1"/>
      <p:bldP spid="66" grpId="0" animBg="1"/>
      <p:bldP spid="6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r="-35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CCB2CD-4591-4B9C-8D6A-5077D82D12A6}"/>
              </a:ext>
            </a:extLst>
          </p:cNvPr>
          <p:cNvSpPr txBox="1"/>
          <p:nvPr/>
        </p:nvSpPr>
        <p:spPr>
          <a:xfrm>
            <a:off x="457200" y="67310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m-KH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M1" panose="02000500000000020004" pitchFamily="2" charset="0"/>
                <a:cs typeface="Khmer M1" panose="02000500000000020004" pitchFamily="2" charset="0"/>
              </a:rPr>
              <a:t>របៀប ធ្វើឱ្យ </a:t>
            </a:r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Love" panose="04090805081005020601" pitchFamily="82" charset="0"/>
                <a:cs typeface="Khmer M1" panose="02000500000000020004" pitchFamily="2" charset="0"/>
              </a:rPr>
              <a:t>DHCP Server</a:t>
            </a:r>
            <a:r>
              <a:rPr lang="km-KH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Love" panose="04090805081005020601" pitchFamily="82" charset="0"/>
                <a:cs typeface="Khmer M1" panose="02000500000000020004" pitchFamily="2" charset="0"/>
              </a:rPr>
              <a:t> ដំណើរការ</a:t>
            </a:r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M1" panose="02000500000000020004" pitchFamily="2" charset="0"/>
              <a:cs typeface="Khmer M1" panose="02000500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54D6EF-C187-41B9-BECC-4D3C09084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47800"/>
            <a:ext cx="5867400" cy="4776839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315EDF1C-3FA3-4D49-B3CF-A9230476A884}"/>
              </a:ext>
            </a:extLst>
          </p:cNvPr>
          <p:cNvSpPr/>
          <p:nvPr/>
        </p:nvSpPr>
        <p:spPr>
          <a:xfrm>
            <a:off x="2590800" y="3000188"/>
            <a:ext cx="2362200" cy="276412"/>
          </a:xfrm>
          <a:prstGeom prst="rect">
            <a:avLst/>
          </a:prstGeom>
          <a:noFill/>
          <a:ln>
            <a:solidFill>
              <a:srgbClr val="FF54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A266C43-BB8D-494D-88B4-6D3DD2D5C985}"/>
              </a:ext>
            </a:extLst>
          </p:cNvPr>
          <p:cNvGrpSpPr/>
          <p:nvPr/>
        </p:nvGrpSpPr>
        <p:grpSpPr>
          <a:xfrm>
            <a:off x="4953000" y="1876506"/>
            <a:ext cx="2286000" cy="1261888"/>
            <a:chOff x="3810001" y="3102773"/>
            <a:chExt cx="2286000" cy="1261888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C2785B0-9E0A-4549-95B4-2FB2D378DCC4}"/>
                </a:ext>
              </a:extLst>
            </p:cNvPr>
            <p:cNvGrpSpPr/>
            <p:nvPr/>
          </p:nvGrpSpPr>
          <p:grpSpPr>
            <a:xfrm>
              <a:off x="4571999" y="3102773"/>
              <a:ext cx="1524002" cy="577081"/>
              <a:chOff x="4737373" y="3102773"/>
              <a:chExt cx="1491576" cy="57708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87D1982-7A21-4D30-A79A-6C0186C88056}"/>
                  </a:ext>
                </a:extLst>
              </p:cNvPr>
              <p:cNvSpPr/>
              <p:nvPr/>
            </p:nvSpPr>
            <p:spPr>
              <a:xfrm>
                <a:off x="4737373" y="3281341"/>
                <a:ext cx="1491576" cy="3810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rgbClr val="FF54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B2FC9BB-FAA0-4568-AFE1-2BA3C9A0BC50}"/>
                  </a:ext>
                </a:extLst>
              </p:cNvPr>
              <p:cNvSpPr txBox="1"/>
              <p:nvPr/>
            </p:nvSpPr>
            <p:spPr>
              <a:xfrm>
                <a:off x="4811954" y="3102773"/>
                <a:ext cx="1267838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Khmer OS Battambang" panose="02000500000000020004" pitchFamily="2" charset="0"/>
                    <a:cs typeface="Khmer OS Battambang" panose="02000500000000020004" pitchFamily="2" charset="0"/>
                  </a:rPr>
                  <a:t>Domain</a:t>
                </a:r>
                <a:endParaRPr kumimoji="0" lang="km-KH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Khmer OS Battambang" panose="02000500000000020004" pitchFamily="2" charset="0"/>
                  <a:cs typeface="Khmer OS Battambang" panose="02000500000000020004" pitchFamily="2" charset="0"/>
                </a:endParaRPr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83CCC3D-DF43-4819-961B-B64E7C6BC40F}"/>
                </a:ext>
              </a:extLst>
            </p:cNvPr>
            <p:cNvCxnSpPr>
              <a:cxnSpLocks/>
              <a:stCxn id="51" idx="3"/>
              <a:endCxn id="55" idx="1"/>
            </p:cNvCxnSpPr>
            <p:nvPr/>
          </p:nvCxnSpPr>
          <p:spPr>
            <a:xfrm flipV="1">
              <a:off x="3810001" y="3471841"/>
              <a:ext cx="761998" cy="892820"/>
            </a:xfrm>
            <a:prstGeom prst="line">
              <a:avLst/>
            </a:prstGeom>
            <a:ln w="28575">
              <a:solidFill>
                <a:srgbClr val="FF54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C7CD04D6-DE14-4B81-BBA4-789F052958EB}"/>
              </a:ext>
            </a:extLst>
          </p:cNvPr>
          <p:cNvSpPr/>
          <p:nvPr/>
        </p:nvSpPr>
        <p:spPr>
          <a:xfrm>
            <a:off x="4267200" y="4282694"/>
            <a:ext cx="1524000" cy="408088"/>
          </a:xfrm>
          <a:prstGeom prst="rect">
            <a:avLst/>
          </a:prstGeom>
          <a:noFill/>
          <a:ln>
            <a:solidFill>
              <a:srgbClr val="FF54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5A1F35-B06E-4E83-B049-434D1DA80CDE}"/>
              </a:ext>
            </a:extLst>
          </p:cNvPr>
          <p:cNvGrpSpPr/>
          <p:nvPr/>
        </p:nvGrpSpPr>
        <p:grpSpPr>
          <a:xfrm>
            <a:off x="5791200" y="3159012"/>
            <a:ext cx="1981199" cy="1327726"/>
            <a:chOff x="4643563" y="3102773"/>
            <a:chExt cx="1981199" cy="132772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F67AE8AE-22DB-4AC6-8F73-E016ABEDD415}"/>
                </a:ext>
              </a:extLst>
            </p:cNvPr>
            <p:cNvGrpSpPr/>
            <p:nvPr/>
          </p:nvGrpSpPr>
          <p:grpSpPr>
            <a:xfrm>
              <a:off x="5100759" y="3102773"/>
              <a:ext cx="1524003" cy="577081"/>
              <a:chOff x="5254883" y="3102773"/>
              <a:chExt cx="1491577" cy="577081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EAA0B9E5-E9D3-49D9-9FA7-6066A249A10B}"/>
                  </a:ext>
                </a:extLst>
              </p:cNvPr>
              <p:cNvSpPr/>
              <p:nvPr/>
            </p:nvSpPr>
            <p:spPr>
              <a:xfrm>
                <a:off x="5404044" y="3281341"/>
                <a:ext cx="1342416" cy="3810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rgbClr val="FF54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D9BCE76-630F-45F3-93DC-957167F17CAA}"/>
                  </a:ext>
                </a:extLst>
              </p:cNvPr>
              <p:cNvSpPr txBox="1"/>
              <p:nvPr/>
            </p:nvSpPr>
            <p:spPr>
              <a:xfrm>
                <a:off x="5254883" y="3102773"/>
                <a:ext cx="1491577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Khmer OS Battambang" panose="02000500000000020004" pitchFamily="2" charset="0"/>
                    <a:cs typeface="Khmer OS Battambang" panose="02000500000000020004" pitchFamily="2" charset="0"/>
                  </a:rPr>
                  <a:t>DNS</a:t>
                </a:r>
                <a:endParaRPr kumimoji="0" lang="km-KH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Khmer OS Battambang" panose="02000500000000020004" pitchFamily="2" charset="0"/>
                  <a:cs typeface="Khmer OS Battambang" panose="02000500000000020004" pitchFamily="2" charset="0"/>
                </a:endParaRPr>
              </a:p>
            </p:txBody>
          </p:sp>
        </p:grp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6418C68-C209-4A4C-B4CA-FA464DE0FFAA}"/>
                </a:ext>
              </a:extLst>
            </p:cNvPr>
            <p:cNvCxnSpPr>
              <a:cxnSpLocks/>
              <a:stCxn id="57" idx="3"/>
              <a:endCxn id="67" idx="1"/>
            </p:cNvCxnSpPr>
            <p:nvPr/>
          </p:nvCxnSpPr>
          <p:spPr>
            <a:xfrm flipV="1">
              <a:off x="4643563" y="3471841"/>
              <a:ext cx="609600" cy="958658"/>
            </a:xfrm>
            <a:prstGeom prst="line">
              <a:avLst/>
            </a:prstGeom>
            <a:ln w="28575">
              <a:solidFill>
                <a:srgbClr val="FF54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5914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r="-35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CCB2CD-4591-4B9C-8D6A-5077D82D12A6}"/>
              </a:ext>
            </a:extLst>
          </p:cNvPr>
          <p:cNvSpPr txBox="1"/>
          <p:nvPr/>
        </p:nvSpPr>
        <p:spPr>
          <a:xfrm>
            <a:off x="457200" y="67310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m-KH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M1" panose="02000500000000020004" pitchFamily="2" charset="0"/>
                <a:cs typeface="Khmer M1" panose="02000500000000020004" pitchFamily="2" charset="0"/>
              </a:rPr>
              <a:t>របៀប ធ្វើឱ្យ </a:t>
            </a:r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Love" panose="04090805081005020601" pitchFamily="82" charset="0"/>
                <a:cs typeface="Khmer M1" panose="02000500000000020004" pitchFamily="2" charset="0"/>
              </a:rPr>
              <a:t>DHCP Server</a:t>
            </a:r>
            <a:r>
              <a:rPr lang="km-KH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Love" panose="04090805081005020601" pitchFamily="82" charset="0"/>
                <a:cs typeface="Khmer M1" panose="02000500000000020004" pitchFamily="2" charset="0"/>
              </a:rPr>
              <a:t> ដំណើរការ</a:t>
            </a:r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M1" panose="02000500000000020004" pitchFamily="2" charset="0"/>
              <a:cs typeface="Khmer M1" panose="02000500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13799F-44B7-4D5B-9DD6-1AAEE7C15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447800"/>
            <a:ext cx="4052943" cy="335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DC30F1-F560-432C-BA41-793D41B662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205" y="2971800"/>
            <a:ext cx="3958595" cy="3244905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E0F56C38-C56D-453E-867C-93E278B9C7CF}"/>
              </a:ext>
            </a:extLst>
          </p:cNvPr>
          <p:cNvSpPr/>
          <p:nvPr/>
        </p:nvSpPr>
        <p:spPr>
          <a:xfrm>
            <a:off x="3077945" y="4410048"/>
            <a:ext cx="685800" cy="304800"/>
          </a:xfrm>
          <a:prstGeom prst="ellipse">
            <a:avLst/>
          </a:prstGeom>
          <a:noFill/>
          <a:ln>
            <a:solidFill>
              <a:srgbClr val="FF54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48006FA-DAA5-4605-BFBF-1D8DF912FE37}"/>
              </a:ext>
            </a:extLst>
          </p:cNvPr>
          <p:cNvGrpSpPr/>
          <p:nvPr/>
        </p:nvGrpSpPr>
        <p:grpSpPr>
          <a:xfrm>
            <a:off x="1811704" y="3125525"/>
            <a:ext cx="1884457" cy="1329160"/>
            <a:chOff x="10094688" y="3494503"/>
            <a:chExt cx="1833883" cy="131694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F428179-71D5-444E-9511-7846DFCCA8C6}"/>
                </a:ext>
              </a:extLst>
            </p:cNvPr>
            <p:cNvGrpSpPr/>
            <p:nvPr/>
          </p:nvGrpSpPr>
          <p:grpSpPr>
            <a:xfrm>
              <a:off x="10094688" y="3494503"/>
              <a:ext cx="1833883" cy="577081"/>
              <a:chOff x="10142554" y="3494503"/>
              <a:chExt cx="1794863" cy="577081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D996B02-3B80-4C20-AC3D-A1FAC4172BBF}"/>
                  </a:ext>
                </a:extLst>
              </p:cNvPr>
              <p:cNvSpPr/>
              <p:nvPr/>
            </p:nvSpPr>
            <p:spPr>
              <a:xfrm>
                <a:off x="10142554" y="3642332"/>
                <a:ext cx="1788268" cy="428589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rgbClr val="FF54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5EA552D-E816-42DE-8713-AAE9D6B1DC9A}"/>
                  </a:ext>
                </a:extLst>
              </p:cNvPr>
              <p:cNvSpPr txBox="1"/>
              <p:nvPr/>
            </p:nvSpPr>
            <p:spPr>
              <a:xfrm>
                <a:off x="10149149" y="3494503"/>
                <a:ext cx="1788268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Khmer OS Battambang" panose="02000500000000020004" pitchFamily="2" charset="0"/>
                    <a:cs typeface="Khmer OS Battambang" panose="02000500000000020004" pitchFamily="2" charset="0"/>
                  </a:rPr>
                  <a:t>Click on Next</a:t>
                </a:r>
                <a:endParaRPr kumimoji="0" lang="km-KH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Khmer OS Battambang" panose="02000500000000020004" pitchFamily="2" charset="0"/>
                  <a:cs typeface="Khmer OS Battambang" panose="02000500000000020004" pitchFamily="2" charset="0"/>
                </a:endParaRPr>
              </a:p>
            </p:txBody>
          </p: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A2B5E95-0756-4830-A272-3F366D7667EE}"/>
                </a:ext>
              </a:extLst>
            </p:cNvPr>
            <p:cNvCxnSpPr>
              <a:cxnSpLocks/>
              <a:stCxn id="26" idx="7"/>
              <a:endCxn id="31" idx="2"/>
            </p:cNvCxnSpPr>
            <p:nvPr/>
          </p:nvCxnSpPr>
          <p:spPr>
            <a:xfrm flipH="1" flipV="1">
              <a:off x="11014999" y="4071584"/>
              <a:ext cx="881605" cy="739859"/>
            </a:xfrm>
            <a:prstGeom prst="line">
              <a:avLst/>
            </a:prstGeom>
            <a:ln w="28575">
              <a:solidFill>
                <a:srgbClr val="FF54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E3A728BE-B83F-4308-8869-0871433AB878}"/>
              </a:ext>
            </a:extLst>
          </p:cNvPr>
          <p:cNvSpPr/>
          <p:nvPr/>
        </p:nvSpPr>
        <p:spPr>
          <a:xfrm>
            <a:off x="7283396" y="5819694"/>
            <a:ext cx="685800" cy="304800"/>
          </a:xfrm>
          <a:prstGeom prst="ellipse">
            <a:avLst/>
          </a:prstGeom>
          <a:noFill/>
          <a:ln>
            <a:solidFill>
              <a:srgbClr val="FF54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4A98958-4F32-475E-976C-8874D909F76E}"/>
              </a:ext>
            </a:extLst>
          </p:cNvPr>
          <p:cNvGrpSpPr/>
          <p:nvPr/>
        </p:nvGrpSpPr>
        <p:grpSpPr>
          <a:xfrm>
            <a:off x="6521396" y="4676694"/>
            <a:ext cx="1833883" cy="1187637"/>
            <a:chOff x="10094688" y="3494503"/>
            <a:chExt cx="1833883" cy="1187637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1C3D8CF-E1F5-40C2-BEC9-7D0B47D301CF}"/>
                </a:ext>
              </a:extLst>
            </p:cNvPr>
            <p:cNvGrpSpPr/>
            <p:nvPr/>
          </p:nvGrpSpPr>
          <p:grpSpPr>
            <a:xfrm>
              <a:off x="10094688" y="3494503"/>
              <a:ext cx="1833883" cy="577081"/>
              <a:chOff x="10142554" y="3494503"/>
              <a:chExt cx="1794863" cy="577081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A8536A2-DE72-432D-889C-B02AF2099B0F}"/>
                  </a:ext>
                </a:extLst>
              </p:cNvPr>
              <p:cNvSpPr/>
              <p:nvPr/>
            </p:nvSpPr>
            <p:spPr>
              <a:xfrm>
                <a:off x="10142554" y="3642332"/>
                <a:ext cx="1788268" cy="428589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rgbClr val="FF54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9B2CD32-5557-44BF-A2EC-68583D2D35F7}"/>
                  </a:ext>
                </a:extLst>
              </p:cNvPr>
              <p:cNvSpPr txBox="1"/>
              <p:nvPr/>
            </p:nvSpPr>
            <p:spPr>
              <a:xfrm>
                <a:off x="10149149" y="3494503"/>
                <a:ext cx="1788268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Khmer OS Battambang" panose="02000500000000020004" pitchFamily="2" charset="0"/>
                    <a:cs typeface="Khmer OS Battambang" panose="02000500000000020004" pitchFamily="2" charset="0"/>
                  </a:rPr>
                  <a:t>Click on Next</a:t>
                </a:r>
                <a:endParaRPr kumimoji="0" lang="km-KH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Khmer OS Battambang" panose="02000500000000020004" pitchFamily="2" charset="0"/>
                  <a:cs typeface="Khmer OS Battambang" panose="02000500000000020004" pitchFamily="2" charset="0"/>
                </a:endParaRPr>
              </a:p>
            </p:txBody>
          </p:sp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1DCC10C-2635-49BB-ADB1-2DC7CAE3E186}"/>
                </a:ext>
              </a:extLst>
            </p:cNvPr>
            <p:cNvCxnSpPr>
              <a:cxnSpLocks/>
              <a:stCxn id="34" idx="7"/>
              <a:endCxn id="39" idx="2"/>
            </p:cNvCxnSpPr>
            <p:nvPr/>
          </p:nvCxnSpPr>
          <p:spPr>
            <a:xfrm flipH="1" flipV="1">
              <a:off x="11014999" y="4071584"/>
              <a:ext cx="427056" cy="610556"/>
            </a:xfrm>
            <a:prstGeom prst="line">
              <a:avLst/>
            </a:prstGeom>
            <a:ln w="28575">
              <a:solidFill>
                <a:srgbClr val="FF54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8643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r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B5EBACF-48FE-4BA2-BA69-E0035B3C2E65}"/>
              </a:ext>
            </a:extLst>
          </p:cNvPr>
          <p:cNvSpPr txBox="1"/>
          <p:nvPr/>
        </p:nvSpPr>
        <p:spPr>
          <a:xfrm>
            <a:off x="304800" y="2574778"/>
            <a:ext cx="5048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m-KH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M1" panose="02000500000000020004" pitchFamily="2" charset="0"/>
                <a:cs typeface="Khmer M1" panose="02000500000000020004" pitchFamily="2" charset="0"/>
              </a:rPr>
              <a:t>តើ </a:t>
            </a: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Love" panose="04090805081005020601" pitchFamily="82" charset="0"/>
                <a:cs typeface="Khmer M1" panose="02000500000000020004" pitchFamily="2" charset="0"/>
              </a:rPr>
              <a:t>DHCP Server </a:t>
            </a:r>
            <a:r>
              <a:rPr lang="km-KH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M1" panose="02000500000000020004" pitchFamily="2" charset="0"/>
                <a:cs typeface="Khmer M1" panose="02000500000000020004" pitchFamily="2" charset="0"/>
              </a:rPr>
              <a:t>គឺជាអ្វី?</a:t>
            </a:r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M1" panose="02000500000000020004" pitchFamily="2" charset="0"/>
              <a:cs typeface="Khmer M1" panose="02000500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B5B730-B226-4A8A-A37B-DF0487FDC12B}"/>
              </a:ext>
            </a:extLst>
          </p:cNvPr>
          <p:cNvSpPr txBox="1"/>
          <p:nvPr/>
        </p:nvSpPr>
        <p:spPr>
          <a:xfrm>
            <a:off x="76200" y="3624122"/>
            <a:ext cx="8015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Love" panose="04090805081005020601" pitchFamily="82" charset="0"/>
                <a:cs typeface="Khmer M1" panose="02000500000000020004" pitchFamily="2" charset="0"/>
              </a:rPr>
              <a:t>What is Dynamic Host Configuration Protocol?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M1" panose="02000500000000020004" pitchFamily="2" charset="0"/>
              <a:cs typeface="Khmer M1" panose="02000500000000020004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0F8046-AA80-42A9-86B9-1AA8E4E18B11}"/>
              </a:ext>
            </a:extLst>
          </p:cNvPr>
          <p:cNvSpPr/>
          <p:nvPr/>
        </p:nvSpPr>
        <p:spPr>
          <a:xfrm>
            <a:off x="203200" y="2935458"/>
            <a:ext cx="5405120" cy="620542"/>
          </a:xfrm>
          <a:custGeom>
            <a:avLst/>
            <a:gdLst>
              <a:gd name="connsiteX0" fmla="*/ 0 w 5181600"/>
              <a:gd name="connsiteY0" fmla="*/ 0 h 92222"/>
              <a:gd name="connsiteX1" fmla="*/ 5181600 w 5181600"/>
              <a:gd name="connsiteY1" fmla="*/ 0 h 92222"/>
              <a:gd name="connsiteX2" fmla="*/ 5181600 w 5181600"/>
              <a:gd name="connsiteY2" fmla="*/ 92222 h 92222"/>
              <a:gd name="connsiteX3" fmla="*/ 0 w 5181600"/>
              <a:gd name="connsiteY3" fmla="*/ 92222 h 92222"/>
              <a:gd name="connsiteX4" fmla="*/ 0 w 5181600"/>
              <a:gd name="connsiteY4" fmla="*/ 0 h 92222"/>
              <a:gd name="connsiteX0" fmla="*/ 0 w 5247640"/>
              <a:gd name="connsiteY0" fmla="*/ 233680 h 325902"/>
              <a:gd name="connsiteX1" fmla="*/ 5247640 w 5247640"/>
              <a:gd name="connsiteY1" fmla="*/ 0 h 325902"/>
              <a:gd name="connsiteX2" fmla="*/ 5181600 w 5247640"/>
              <a:gd name="connsiteY2" fmla="*/ 325902 h 325902"/>
              <a:gd name="connsiteX3" fmla="*/ 0 w 5247640"/>
              <a:gd name="connsiteY3" fmla="*/ 325902 h 325902"/>
              <a:gd name="connsiteX4" fmla="*/ 0 w 5247640"/>
              <a:gd name="connsiteY4" fmla="*/ 233680 h 325902"/>
              <a:gd name="connsiteX0" fmla="*/ 0 w 5247640"/>
              <a:gd name="connsiteY0" fmla="*/ 233680 h 325902"/>
              <a:gd name="connsiteX1" fmla="*/ 5247640 w 5247640"/>
              <a:gd name="connsiteY1" fmla="*/ 0 h 325902"/>
              <a:gd name="connsiteX2" fmla="*/ 5181600 w 5247640"/>
              <a:gd name="connsiteY2" fmla="*/ 325902 h 325902"/>
              <a:gd name="connsiteX3" fmla="*/ 0 w 5247640"/>
              <a:gd name="connsiteY3" fmla="*/ 325902 h 325902"/>
              <a:gd name="connsiteX4" fmla="*/ 0 w 5247640"/>
              <a:gd name="connsiteY4" fmla="*/ 233680 h 325902"/>
              <a:gd name="connsiteX0" fmla="*/ 0 w 5247640"/>
              <a:gd name="connsiteY0" fmla="*/ 233680 h 325902"/>
              <a:gd name="connsiteX1" fmla="*/ 5247640 w 5247640"/>
              <a:gd name="connsiteY1" fmla="*/ 0 h 325902"/>
              <a:gd name="connsiteX2" fmla="*/ 5181600 w 5247640"/>
              <a:gd name="connsiteY2" fmla="*/ 325902 h 325902"/>
              <a:gd name="connsiteX3" fmla="*/ 0 w 5247640"/>
              <a:gd name="connsiteY3" fmla="*/ 325902 h 325902"/>
              <a:gd name="connsiteX4" fmla="*/ 0 w 5247640"/>
              <a:gd name="connsiteY4" fmla="*/ 233680 h 325902"/>
              <a:gd name="connsiteX0" fmla="*/ 0 w 5247640"/>
              <a:gd name="connsiteY0" fmla="*/ 233680 h 325902"/>
              <a:gd name="connsiteX1" fmla="*/ 5247640 w 5247640"/>
              <a:gd name="connsiteY1" fmla="*/ 0 h 325902"/>
              <a:gd name="connsiteX2" fmla="*/ 5120640 w 5247640"/>
              <a:gd name="connsiteY2" fmla="*/ 188742 h 325902"/>
              <a:gd name="connsiteX3" fmla="*/ 0 w 5247640"/>
              <a:gd name="connsiteY3" fmla="*/ 325902 h 325902"/>
              <a:gd name="connsiteX4" fmla="*/ 0 w 5247640"/>
              <a:gd name="connsiteY4" fmla="*/ 233680 h 325902"/>
              <a:gd name="connsiteX0" fmla="*/ 0 w 5247640"/>
              <a:gd name="connsiteY0" fmla="*/ 233680 h 325902"/>
              <a:gd name="connsiteX1" fmla="*/ 5247640 w 5247640"/>
              <a:gd name="connsiteY1" fmla="*/ 0 h 325902"/>
              <a:gd name="connsiteX2" fmla="*/ 5120640 w 5247640"/>
              <a:gd name="connsiteY2" fmla="*/ 188742 h 325902"/>
              <a:gd name="connsiteX3" fmla="*/ 0 w 5247640"/>
              <a:gd name="connsiteY3" fmla="*/ 325902 h 325902"/>
              <a:gd name="connsiteX4" fmla="*/ 0 w 5247640"/>
              <a:gd name="connsiteY4" fmla="*/ 233680 h 325902"/>
              <a:gd name="connsiteX0" fmla="*/ 0 w 5227320"/>
              <a:gd name="connsiteY0" fmla="*/ 401320 h 493542"/>
              <a:gd name="connsiteX1" fmla="*/ 5227320 w 5227320"/>
              <a:gd name="connsiteY1" fmla="*/ 0 h 493542"/>
              <a:gd name="connsiteX2" fmla="*/ 5120640 w 5227320"/>
              <a:gd name="connsiteY2" fmla="*/ 356382 h 493542"/>
              <a:gd name="connsiteX3" fmla="*/ 0 w 5227320"/>
              <a:gd name="connsiteY3" fmla="*/ 493542 h 493542"/>
              <a:gd name="connsiteX4" fmla="*/ 0 w 5227320"/>
              <a:gd name="connsiteY4" fmla="*/ 401320 h 493542"/>
              <a:gd name="connsiteX0" fmla="*/ 0 w 5227320"/>
              <a:gd name="connsiteY0" fmla="*/ 401320 h 493542"/>
              <a:gd name="connsiteX1" fmla="*/ 5227320 w 5227320"/>
              <a:gd name="connsiteY1" fmla="*/ 0 h 493542"/>
              <a:gd name="connsiteX2" fmla="*/ 5120640 w 5227320"/>
              <a:gd name="connsiteY2" fmla="*/ 356382 h 493542"/>
              <a:gd name="connsiteX3" fmla="*/ 0 w 5227320"/>
              <a:gd name="connsiteY3" fmla="*/ 493542 h 493542"/>
              <a:gd name="connsiteX4" fmla="*/ 0 w 5227320"/>
              <a:gd name="connsiteY4" fmla="*/ 401320 h 493542"/>
              <a:gd name="connsiteX0" fmla="*/ 0 w 5227320"/>
              <a:gd name="connsiteY0" fmla="*/ 401320 h 493542"/>
              <a:gd name="connsiteX1" fmla="*/ 5227320 w 5227320"/>
              <a:gd name="connsiteY1" fmla="*/ 0 h 493542"/>
              <a:gd name="connsiteX2" fmla="*/ 5120640 w 5227320"/>
              <a:gd name="connsiteY2" fmla="*/ 356382 h 493542"/>
              <a:gd name="connsiteX3" fmla="*/ 0 w 5227320"/>
              <a:gd name="connsiteY3" fmla="*/ 493542 h 493542"/>
              <a:gd name="connsiteX4" fmla="*/ 0 w 5227320"/>
              <a:gd name="connsiteY4" fmla="*/ 401320 h 493542"/>
              <a:gd name="connsiteX0" fmla="*/ 0 w 5227320"/>
              <a:gd name="connsiteY0" fmla="*/ 401320 h 521876"/>
              <a:gd name="connsiteX1" fmla="*/ 5227320 w 5227320"/>
              <a:gd name="connsiteY1" fmla="*/ 0 h 521876"/>
              <a:gd name="connsiteX2" fmla="*/ 5120640 w 5227320"/>
              <a:gd name="connsiteY2" fmla="*/ 356382 h 521876"/>
              <a:gd name="connsiteX3" fmla="*/ 0 w 5227320"/>
              <a:gd name="connsiteY3" fmla="*/ 493542 h 521876"/>
              <a:gd name="connsiteX4" fmla="*/ 0 w 5227320"/>
              <a:gd name="connsiteY4" fmla="*/ 401320 h 521876"/>
              <a:gd name="connsiteX0" fmla="*/ 30480 w 5257800"/>
              <a:gd name="connsiteY0" fmla="*/ 401320 h 595142"/>
              <a:gd name="connsiteX1" fmla="*/ 5257800 w 5257800"/>
              <a:gd name="connsiteY1" fmla="*/ 0 h 595142"/>
              <a:gd name="connsiteX2" fmla="*/ 5151120 w 5257800"/>
              <a:gd name="connsiteY2" fmla="*/ 356382 h 595142"/>
              <a:gd name="connsiteX3" fmla="*/ 0 w 5257800"/>
              <a:gd name="connsiteY3" fmla="*/ 595142 h 595142"/>
              <a:gd name="connsiteX4" fmla="*/ 30480 w 5257800"/>
              <a:gd name="connsiteY4" fmla="*/ 401320 h 595142"/>
              <a:gd name="connsiteX0" fmla="*/ 30480 w 5257800"/>
              <a:gd name="connsiteY0" fmla="*/ 401320 h 595142"/>
              <a:gd name="connsiteX1" fmla="*/ 5257800 w 5257800"/>
              <a:gd name="connsiteY1" fmla="*/ 0 h 595142"/>
              <a:gd name="connsiteX2" fmla="*/ 5151120 w 5257800"/>
              <a:gd name="connsiteY2" fmla="*/ 356382 h 595142"/>
              <a:gd name="connsiteX3" fmla="*/ 0 w 5257800"/>
              <a:gd name="connsiteY3" fmla="*/ 595142 h 595142"/>
              <a:gd name="connsiteX4" fmla="*/ 30480 w 5257800"/>
              <a:gd name="connsiteY4" fmla="*/ 401320 h 595142"/>
              <a:gd name="connsiteX0" fmla="*/ 177800 w 5405120"/>
              <a:gd name="connsiteY0" fmla="*/ 401320 h 620542"/>
              <a:gd name="connsiteX1" fmla="*/ 5405120 w 5405120"/>
              <a:gd name="connsiteY1" fmla="*/ 0 h 620542"/>
              <a:gd name="connsiteX2" fmla="*/ 5298440 w 5405120"/>
              <a:gd name="connsiteY2" fmla="*/ 356382 h 620542"/>
              <a:gd name="connsiteX3" fmla="*/ 0 w 5405120"/>
              <a:gd name="connsiteY3" fmla="*/ 620542 h 620542"/>
              <a:gd name="connsiteX4" fmla="*/ 177800 w 5405120"/>
              <a:gd name="connsiteY4" fmla="*/ 401320 h 620542"/>
              <a:gd name="connsiteX0" fmla="*/ 238760 w 5405120"/>
              <a:gd name="connsiteY0" fmla="*/ 314960 h 620542"/>
              <a:gd name="connsiteX1" fmla="*/ 5405120 w 5405120"/>
              <a:gd name="connsiteY1" fmla="*/ 0 h 620542"/>
              <a:gd name="connsiteX2" fmla="*/ 5298440 w 5405120"/>
              <a:gd name="connsiteY2" fmla="*/ 356382 h 620542"/>
              <a:gd name="connsiteX3" fmla="*/ 0 w 5405120"/>
              <a:gd name="connsiteY3" fmla="*/ 620542 h 620542"/>
              <a:gd name="connsiteX4" fmla="*/ 238760 w 5405120"/>
              <a:gd name="connsiteY4" fmla="*/ 314960 h 620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5120" h="620542">
                <a:moveTo>
                  <a:pt x="238760" y="314960"/>
                </a:moveTo>
                <a:cubicBezTo>
                  <a:pt x="1987973" y="237067"/>
                  <a:pt x="3686387" y="667173"/>
                  <a:pt x="5405120" y="0"/>
                </a:cubicBezTo>
                <a:lnTo>
                  <a:pt x="5298440" y="356382"/>
                </a:lnTo>
                <a:cubicBezTo>
                  <a:pt x="3657600" y="656102"/>
                  <a:pt x="1935480" y="300502"/>
                  <a:pt x="0" y="620542"/>
                </a:cubicBezTo>
                <a:lnTo>
                  <a:pt x="238760" y="31496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321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r="-35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CCB2CD-4591-4B9C-8D6A-5077D82D12A6}"/>
              </a:ext>
            </a:extLst>
          </p:cNvPr>
          <p:cNvSpPr txBox="1"/>
          <p:nvPr/>
        </p:nvSpPr>
        <p:spPr>
          <a:xfrm>
            <a:off x="457200" y="67310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m-KH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M1" panose="02000500000000020004" pitchFamily="2" charset="0"/>
                <a:cs typeface="Khmer M1" panose="02000500000000020004" pitchFamily="2" charset="0"/>
              </a:rPr>
              <a:t>របៀប ធ្វើឱ្យ </a:t>
            </a:r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Love" panose="04090805081005020601" pitchFamily="82" charset="0"/>
                <a:cs typeface="Khmer M1" panose="02000500000000020004" pitchFamily="2" charset="0"/>
              </a:rPr>
              <a:t>DHCP Server</a:t>
            </a:r>
            <a:r>
              <a:rPr lang="km-KH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Love" panose="04090805081005020601" pitchFamily="82" charset="0"/>
                <a:cs typeface="Khmer M1" panose="02000500000000020004" pitchFamily="2" charset="0"/>
              </a:rPr>
              <a:t> ដំណើរការ</a:t>
            </a:r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M1" panose="02000500000000020004" pitchFamily="2" charset="0"/>
              <a:cs typeface="Khmer M1" panose="02000500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3DD887-B3A1-41E9-8050-DDAEC1B18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501471"/>
            <a:ext cx="5750283" cy="4660900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AAA96A5C-C029-498D-8099-CEA3EBDE286A}"/>
              </a:ext>
            </a:extLst>
          </p:cNvPr>
          <p:cNvSpPr/>
          <p:nvPr/>
        </p:nvSpPr>
        <p:spPr>
          <a:xfrm>
            <a:off x="4876801" y="5638800"/>
            <a:ext cx="1293744" cy="381000"/>
          </a:xfrm>
          <a:prstGeom prst="ellipse">
            <a:avLst/>
          </a:prstGeom>
          <a:noFill/>
          <a:ln>
            <a:solidFill>
              <a:srgbClr val="FF54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B29C4B1-8AD8-4A7A-970D-C398045D12F5}"/>
              </a:ext>
            </a:extLst>
          </p:cNvPr>
          <p:cNvGrpSpPr/>
          <p:nvPr/>
        </p:nvGrpSpPr>
        <p:grpSpPr>
          <a:xfrm>
            <a:off x="4343400" y="4495800"/>
            <a:ext cx="1833883" cy="1198796"/>
            <a:chOff x="10094688" y="3494503"/>
            <a:chExt cx="1833883" cy="119879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B853BED-4C28-4C39-AD1E-7B725701AB3B}"/>
                </a:ext>
              </a:extLst>
            </p:cNvPr>
            <p:cNvGrpSpPr/>
            <p:nvPr/>
          </p:nvGrpSpPr>
          <p:grpSpPr>
            <a:xfrm>
              <a:off x="10094688" y="3494503"/>
              <a:ext cx="1833883" cy="577081"/>
              <a:chOff x="10142554" y="3494503"/>
              <a:chExt cx="1794863" cy="577081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6CADD1B-BE1A-4814-AA07-EE57AF2B28F1}"/>
                  </a:ext>
                </a:extLst>
              </p:cNvPr>
              <p:cNvSpPr/>
              <p:nvPr/>
            </p:nvSpPr>
            <p:spPr>
              <a:xfrm>
                <a:off x="10142554" y="3642332"/>
                <a:ext cx="1788268" cy="428589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rgbClr val="FF54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65F42-DB20-438B-B655-0BEFD07A8602}"/>
                  </a:ext>
                </a:extLst>
              </p:cNvPr>
              <p:cNvSpPr txBox="1"/>
              <p:nvPr/>
            </p:nvSpPr>
            <p:spPr>
              <a:xfrm>
                <a:off x="10149149" y="3494503"/>
                <a:ext cx="1788268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Khmer OS Battambang" panose="02000500000000020004" pitchFamily="2" charset="0"/>
                    <a:cs typeface="Khmer OS Battambang" panose="02000500000000020004" pitchFamily="2" charset="0"/>
                  </a:rPr>
                  <a:t>Click on </a:t>
                </a:r>
                <a:r>
                  <a:rPr lang="en-US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Khmer OS Battambang" panose="02000500000000020004" pitchFamily="2" charset="0"/>
                    <a:cs typeface="Khmer OS Battambang" panose="02000500000000020004" pitchFamily="2" charset="0"/>
                  </a:rPr>
                  <a:t>Finish</a:t>
                </a:r>
                <a:endParaRPr kumimoji="0" lang="km-KH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Khmer OS Battambang" panose="02000500000000020004" pitchFamily="2" charset="0"/>
                  <a:cs typeface="Khmer OS Battambang" panose="02000500000000020004" pitchFamily="2" charset="0"/>
                </a:endParaRPr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0FD1E59-85E4-497E-8E70-C6DBD0F449DB}"/>
                </a:ext>
              </a:extLst>
            </p:cNvPr>
            <p:cNvCxnSpPr>
              <a:cxnSpLocks/>
              <a:stCxn id="19" idx="7"/>
              <a:endCxn id="24" idx="2"/>
            </p:cNvCxnSpPr>
            <p:nvPr/>
          </p:nvCxnSpPr>
          <p:spPr>
            <a:xfrm flipH="1" flipV="1">
              <a:off x="11014999" y="4071584"/>
              <a:ext cx="717370" cy="621715"/>
            </a:xfrm>
            <a:prstGeom prst="line">
              <a:avLst/>
            </a:prstGeom>
            <a:ln w="28575">
              <a:solidFill>
                <a:srgbClr val="FF54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9383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r="-35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CCB2CD-4591-4B9C-8D6A-5077D82D12A6}"/>
              </a:ext>
            </a:extLst>
          </p:cNvPr>
          <p:cNvSpPr txBox="1"/>
          <p:nvPr/>
        </p:nvSpPr>
        <p:spPr>
          <a:xfrm>
            <a:off x="304800" y="736708"/>
            <a:ext cx="853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m-KH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M1" panose="02000500000000020004" pitchFamily="2" charset="0"/>
                <a:cs typeface="Khmer M1" panose="02000500000000020004" pitchFamily="2" charset="0"/>
              </a:rPr>
              <a:t>របៀបកំណត់ ឱ្យម៉ាស៊ីនកូនប្រើសេវាកម្ម</a:t>
            </a:r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M1" panose="02000500000000020004" pitchFamily="2" charset="0"/>
                <a:cs typeface="Khmer M1" panose="02000500000000020004" pitchFamily="2" charset="0"/>
              </a:rPr>
              <a:t> DHCP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DD1046-9823-46E5-A831-2573FF6681B9}"/>
              </a:ext>
            </a:extLst>
          </p:cNvPr>
          <p:cNvSpPr txBox="1"/>
          <p:nvPr/>
        </p:nvSpPr>
        <p:spPr>
          <a:xfrm>
            <a:off x="381000" y="1447800"/>
            <a:ext cx="327660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m-K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Battambang" panose="02000500000000020004" pitchFamily="2" charset="0"/>
                <a:cs typeface="Khmer OS Battambang" panose="02000500000000020004" pitchFamily="2" charset="0"/>
              </a:rPr>
              <a:t>ដំបូងយើងត្រូវចូលទៅកាន់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Battambang" panose="02000500000000020004" pitchFamily="2" charset="0"/>
                <a:cs typeface="Khmer OS Battambang" panose="02000500000000020004" pitchFamily="2" charset="0"/>
              </a:rPr>
              <a:t>DHCP</a:t>
            </a:r>
            <a:endParaRPr kumimoji="0" lang="km-KH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57AD9D-A16D-4E25-98BF-CB31102DB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45327"/>
            <a:ext cx="8153400" cy="396383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AD3B970-0F1E-460B-9F5C-BB101F3CBA9A}"/>
              </a:ext>
            </a:extLst>
          </p:cNvPr>
          <p:cNvGrpSpPr/>
          <p:nvPr/>
        </p:nvGrpSpPr>
        <p:grpSpPr>
          <a:xfrm>
            <a:off x="1447800" y="2810280"/>
            <a:ext cx="3505200" cy="1142895"/>
            <a:chOff x="5182329" y="3218683"/>
            <a:chExt cx="3505200" cy="114289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EF2F056-37A7-4607-A45E-CD94EA10D6FB}"/>
                </a:ext>
              </a:extLst>
            </p:cNvPr>
            <p:cNvGrpSpPr/>
            <p:nvPr/>
          </p:nvGrpSpPr>
          <p:grpSpPr>
            <a:xfrm>
              <a:off x="5944327" y="3784497"/>
              <a:ext cx="2743202" cy="577081"/>
              <a:chOff x="6080503" y="3784497"/>
              <a:chExt cx="2684835" cy="577081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384C7C9-4EAD-4D27-8B73-37017E1BA7AA}"/>
                  </a:ext>
                </a:extLst>
              </p:cNvPr>
              <p:cNvSpPr/>
              <p:nvPr/>
            </p:nvSpPr>
            <p:spPr>
              <a:xfrm>
                <a:off x="6113613" y="3928756"/>
                <a:ext cx="2651725" cy="428589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rgbClr val="FF54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58CAB58-CDAE-49C1-8BA2-9D64398123A8}"/>
                  </a:ext>
                </a:extLst>
              </p:cNvPr>
              <p:cNvSpPr txBox="1"/>
              <p:nvPr/>
            </p:nvSpPr>
            <p:spPr>
              <a:xfrm>
                <a:off x="6080503" y="3784497"/>
                <a:ext cx="2610256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Khmer OS Battambang" panose="02000500000000020004" pitchFamily="2" charset="0"/>
                    <a:cs typeface="Khmer OS Battambang" panose="02000500000000020004" pitchFamily="2" charset="0"/>
                  </a:rPr>
                  <a:t>Click on </a:t>
                </a:r>
                <a:r>
                  <a:rPr lang="en-US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Khmer OS Battambang" panose="02000500000000020004" pitchFamily="2" charset="0"/>
                    <a:cs typeface="Khmer OS Battambang" panose="02000500000000020004" pitchFamily="2" charset="0"/>
                  </a:rPr>
                  <a:t>fish.fish.local</a:t>
                </a:r>
                <a:endParaRPr kumimoji="0" lang="km-KH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Khmer OS Battambang" panose="02000500000000020004" pitchFamily="2" charset="0"/>
                  <a:cs typeface="Khmer OS Battambang" panose="02000500000000020004" pitchFamily="2" charset="0"/>
                </a:endParaRPr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3DAFD95-0261-49E5-9E8D-C73F6E5BFF28}"/>
                </a:ext>
              </a:extLst>
            </p:cNvPr>
            <p:cNvCxnSpPr>
              <a:cxnSpLocks/>
              <a:stCxn id="12" idx="6"/>
            </p:cNvCxnSpPr>
            <p:nvPr/>
          </p:nvCxnSpPr>
          <p:spPr>
            <a:xfrm>
              <a:off x="5182329" y="3218683"/>
              <a:ext cx="795829" cy="923520"/>
            </a:xfrm>
            <a:prstGeom prst="line">
              <a:avLst/>
            </a:prstGeom>
            <a:ln w="28575">
              <a:solidFill>
                <a:srgbClr val="FF54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23FB0202-6D94-44A0-B998-04BE4FC8EBA0}"/>
              </a:ext>
            </a:extLst>
          </p:cNvPr>
          <p:cNvSpPr/>
          <p:nvPr/>
        </p:nvSpPr>
        <p:spPr>
          <a:xfrm>
            <a:off x="762000" y="2657880"/>
            <a:ext cx="685800" cy="304800"/>
          </a:xfrm>
          <a:prstGeom prst="ellipse">
            <a:avLst/>
          </a:prstGeom>
          <a:noFill/>
          <a:ln>
            <a:solidFill>
              <a:srgbClr val="FF54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8EC91CF-4046-49EB-889D-216A01CEBBC6}"/>
              </a:ext>
            </a:extLst>
          </p:cNvPr>
          <p:cNvGrpSpPr/>
          <p:nvPr/>
        </p:nvGrpSpPr>
        <p:grpSpPr>
          <a:xfrm>
            <a:off x="3962401" y="3127109"/>
            <a:ext cx="3200399" cy="1739899"/>
            <a:chOff x="4186400" y="2281805"/>
            <a:chExt cx="3215255" cy="132413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7029D4-1672-481C-BB4D-6020259358DE}"/>
                </a:ext>
              </a:extLst>
            </p:cNvPr>
            <p:cNvGrpSpPr/>
            <p:nvPr/>
          </p:nvGrpSpPr>
          <p:grpSpPr>
            <a:xfrm>
              <a:off x="4186400" y="3164168"/>
              <a:ext cx="2671602" cy="441772"/>
              <a:chOff x="4359977" y="3164168"/>
              <a:chExt cx="2614758" cy="441772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D6ECC52-F93A-4004-8BF0-2633B7C92B78}"/>
                  </a:ext>
                </a:extLst>
              </p:cNvPr>
              <p:cNvSpPr/>
              <p:nvPr/>
            </p:nvSpPr>
            <p:spPr>
              <a:xfrm>
                <a:off x="4359978" y="3281341"/>
                <a:ext cx="2614757" cy="324599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rgbClr val="FF54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13F8366-0B1E-49F2-8B0A-36E3D807814A}"/>
                  </a:ext>
                </a:extLst>
              </p:cNvPr>
              <p:cNvSpPr txBox="1"/>
              <p:nvPr/>
            </p:nvSpPr>
            <p:spPr>
              <a:xfrm>
                <a:off x="4359977" y="3164168"/>
                <a:ext cx="2614757" cy="4391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Khmer OS Battambang" panose="02000500000000020004" pitchFamily="2" charset="0"/>
                    <a:cs typeface="Khmer OS Battambang" panose="02000500000000020004" pitchFamily="2" charset="0"/>
                  </a:rPr>
                  <a:t>Click on More Actions</a:t>
                </a:r>
                <a:endParaRPr kumimoji="0" lang="km-KH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Khmer OS Battambang" panose="02000500000000020004" pitchFamily="2" charset="0"/>
                  <a:cs typeface="Khmer OS Battambang" panose="02000500000000020004" pitchFamily="2" charset="0"/>
                </a:endParaRPr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395B0CC-4A85-425E-915A-7682887BCC30}"/>
                </a:ext>
              </a:extLst>
            </p:cNvPr>
            <p:cNvCxnSpPr>
              <a:cxnSpLocks/>
              <a:stCxn id="22" idx="1"/>
              <a:endCxn id="21" idx="3"/>
            </p:cNvCxnSpPr>
            <p:nvPr/>
          </p:nvCxnSpPr>
          <p:spPr>
            <a:xfrm flipH="1">
              <a:off x="6858001" y="2281805"/>
              <a:ext cx="543654" cy="1101954"/>
            </a:xfrm>
            <a:prstGeom prst="line">
              <a:avLst/>
            </a:prstGeom>
            <a:ln w="28575">
              <a:solidFill>
                <a:srgbClr val="FF54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085F9CC-288E-4923-AE00-A2FDA2A457A1}"/>
              </a:ext>
            </a:extLst>
          </p:cNvPr>
          <p:cNvSpPr/>
          <p:nvPr/>
        </p:nvSpPr>
        <p:spPr>
          <a:xfrm>
            <a:off x="7162800" y="2977617"/>
            <a:ext cx="1447800" cy="298983"/>
          </a:xfrm>
          <a:prstGeom prst="rect">
            <a:avLst/>
          </a:prstGeom>
          <a:noFill/>
          <a:ln>
            <a:solidFill>
              <a:srgbClr val="FF54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23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r="-35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CCB2CD-4591-4B9C-8D6A-5077D82D12A6}"/>
              </a:ext>
            </a:extLst>
          </p:cNvPr>
          <p:cNvSpPr txBox="1"/>
          <p:nvPr/>
        </p:nvSpPr>
        <p:spPr>
          <a:xfrm>
            <a:off x="304800" y="736708"/>
            <a:ext cx="853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m-KH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M1" panose="02000500000000020004" pitchFamily="2" charset="0"/>
                <a:cs typeface="Khmer M1" panose="02000500000000020004" pitchFamily="2" charset="0"/>
              </a:rPr>
              <a:t>របៀបកំណត់ ឱ្យម៉ាស៊ីនកូនប្រើសេវាកម្ម</a:t>
            </a:r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M1" panose="02000500000000020004" pitchFamily="2" charset="0"/>
                <a:cs typeface="Khmer M1" panose="02000500000000020004" pitchFamily="2" charset="0"/>
              </a:rPr>
              <a:t> DHCP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D27FFC-1A9F-4B5B-B00F-961EFFE73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533604"/>
            <a:ext cx="7010400" cy="4621555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1D10E93-F16E-4834-A59D-B4F49D1D0B9D}"/>
              </a:ext>
            </a:extLst>
          </p:cNvPr>
          <p:cNvGrpSpPr/>
          <p:nvPr/>
        </p:nvGrpSpPr>
        <p:grpSpPr>
          <a:xfrm>
            <a:off x="3352801" y="2587892"/>
            <a:ext cx="3200399" cy="1739899"/>
            <a:chOff x="4186400" y="2281805"/>
            <a:chExt cx="3215255" cy="132413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5E91828-8E97-41A3-950C-C44AC19B02AE}"/>
                </a:ext>
              </a:extLst>
            </p:cNvPr>
            <p:cNvGrpSpPr/>
            <p:nvPr/>
          </p:nvGrpSpPr>
          <p:grpSpPr>
            <a:xfrm>
              <a:off x="4186400" y="3164168"/>
              <a:ext cx="2671602" cy="441772"/>
              <a:chOff x="4359977" y="3164168"/>
              <a:chExt cx="2614758" cy="441772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4401CBA-8BF6-485D-A767-57454A438BDF}"/>
                  </a:ext>
                </a:extLst>
              </p:cNvPr>
              <p:cNvSpPr/>
              <p:nvPr/>
            </p:nvSpPr>
            <p:spPr>
              <a:xfrm>
                <a:off x="4359978" y="3281341"/>
                <a:ext cx="2614757" cy="324599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rgbClr val="FF54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A1040C4-CB7A-4C1E-B929-A1611D179C22}"/>
                  </a:ext>
                </a:extLst>
              </p:cNvPr>
              <p:cNvSpPr txBox="1"/>
              <p:nvPr/>
            </p:nvSpPr>
            <p:spPr>
              <a:xfrm>
                <a:off x="4359977" y="3164168"/>
                <a:ext cx="2614757" cy="4391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Khmer OS Battambang" panose="02000500000000020004" pitchFamily="2" charset="0"/>
                    <a:cs typeface="Khmer OS Battambang" panose="02000500000000020004" pitchFamily="2" charset="0"/>
                  </a:rPr>
                  <a:t>Click on Authorize</a:t>
                </a:r>
                <a:endParaRPr kumimoji="0" lang="km-KH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Khmer OS Battambang" panose="02000500000000020004" pitchFamily="2" charset="0"/>
                  <a:cs typeface="Khmer OS Battambang" panose="02000500000000020004" pitchFamily="2" charset="0"/>
                </a:endParaRPr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C6E044A-A0C6-4EE3-8A2F-8E731298A0D4}"/>
                </a:ext>
              </a:extLst>
            </p:cNvPr>
            <p:cNvCxnSpPr>
              <a:cxnSpLocks/>
              <a:stCxn id="28" idx="1"/>
              <a:endCxn id="27" idx="3"/>
            </p:cNvCxnSpPr>
            <p:nvPr/>
          </p:nvCxnSpPr>
          <p:spPr>
            <a:xfrm flipH="1">
              <a:off x="6858001" y="2281805"/>
              <a:ext cx="543654" cy="1101954"/>
            </a:xfrm>
            <a:prstGeom prst="line">
              <a:avLst/>
            </a:prstGeom>
            <a:ln w="28575">
              <a:solidFill>
                <a:srgbClr val="FF54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52034A2A-9A26-4F04-B516-AD6F05C105A3}"/>
              </a:ext>
            </a:extLst>
          </p:cNvPr>
          <p:cNvSpPr/>
          <p:nvPr/>
        </p:nvSpPr>
        <p:spPr>
          <a:xfrm>
            <a:off x="6553200" y="2438400"/>
            <a:ext cx="1447800" cy="298983"/>
          </a:xfrm>
          <a:prstGeom prst="rect">
            <a:avLst/>
          </a:prstGeom>
          <a:noFill/>
          <a:ln>
            <a:solidFill>
              <a:srgbClr val="FF54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4972C4B-5EFE-4352-9003-B15F78B5B5FD}"/>
              </a:ext>
            </a:extLst>
          </p:cNvPr>
          <p:cNvGrpSpPr/>
          <p:nvPr/>
        </p:nvGrpSpPr>
        <p:grpSpPr>
          <a:xfrm>
            <a:off x="1409701" y="2070500"/>
            <a:ext cx="2659258" cy="1739899"/>
            <a:chOff x="4186400" y="2281805"/>
            <a:chExt cx="2671602" cy="132413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12E1DA6-DD15-4D4E-A6E6-CE14C2CD57F0}"/>
                </a:ext>
              </a:extLst>
            </p:cNvPr>
            <p:cNvGrpSpPr/>
            <p:nvPr/>
          </p:nvGrpSpPr>
          <p:grpSpPr>
            <a:xfrm>
              <a:off x="4186400" y="3164168"/>
              <a:ext cx="2671602" cy="441772"/>
              <a:chOff x="4359977" y="3164168"/>
              <a:chExt cx="2614758" cy="441772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C04D38B-FE6B-4CA8-9D78-119950F1180E}"/>
                  </a:ext>
                </a:extLst>
              </p:cNvPr>
              <p:cNvSpPr/>
              <p:nvPr/>
            </p:nvSpPr>
            <p:spPr>
              <a:xfrm>
                <a:off x="4359978" y="3281341"/>
                <a:ext cx="2614757" cy="324599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rgbClr val="FF54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0105EAD-BB2E-49C6-A7DA-69081BE72971}"/>
                  </a:ext>
                </a:extLst>
              </p:cNvPr>
              <p:cNvSpPr txBox="1"/>
              <p:nvPr/>
            </p:nvSpPr>
            <p:spPr>
              <a:xfrm>
                <a:off x="4359977" y="3164168"/>
                <a:ext cx="2614757" cy="4391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Khmer OS Battambang" panose="02000500000000020004" pitchFamily="2" charset="0"/>
                    <a:cs typeface="Khmer OS Battambang" panose="02000500000000020004" pitchFamily="2" charset="0"/>
                  </a:rPr>
                  <a:t>Click on Refresh </a:t>
                </a:r>
                <a:r>
                  <a:rPr lang="en-US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Khmer OS Battambang" panose="02000500000000020004" pitchFamily="2" charset="0"/>
                    <a:cs typeface="Khmer OS Battambang" panose="02000500000000020004" pitchFamily="2" charset="0"/>
                  </a:rPr>
                  <a:t>Icon</a:t>
                </a:r>
                <a:endParaRPr kumimoji="0" lang="km-KH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Khmer OS Battambang" panose="02000500000000020004" pitchFamily="2" charset="0"/>
                  <a:cs typeface="Khmer OS Battambang" panose="02000500000000020004" pitchFamily="2" charset="0"/>
                </a:endParaRPr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12CB8B2-487A-4CD3-98D4-944B62CB830A}"/>
                </a:ext>
              </a:extLst>
            </p:cNvPr>
            <p:cNvCxnSpPr>
              <a:cxnSpLocks/>
              <a:endCxn id="33" idx="3"/>
            </p:cNvCxnSpPr>
            <p:nvPr/>
          </p:nvCxnSpPr>
          <p:spPr>
            <a:xfrm>
              <a:off x="4913660" y="2281805"/>
              <a:ext cx="1944341" cy="1101954"/>
            </a:xfrm>
            <a:prstGeom prst="line">
              <a:avLst/>
            </a:prstGeom>
            <a:ln w="28575">
              <a:solidFill>
                <a:srgbClr val="FF54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311735AA-5C26-4903-ACD9-C5B25C8B6A70}"/>
              </a:ext>
            </a:extLst>
          </p:cNvPr>
          <p:cNvSpPr/>
          <p:nvPr/>
        </p:nvSpPr>
        <p:spPr>
          <a:xfrm>
            <a:off x="1828801" y="1777320"/>
            <a:ext cx="304800" cy="298983"/>
          </a:xfrm>
          <a:prstGeom prst="rect">
            <a:avLst/>
          </a:prstGeom>
          <a:noFill/>
          <a:ln>
            <a:solidFill>
              <a:srgbClr val="FF54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973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r="-35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CCB2CD-4591-4B9C-8D6A-5077D82D12A6}"/>
              </a:ext>
            </a:extLst>
          </p:cNvPr>
          <p:cNvSpPr txBox="1"/>
          <p:nvPr/>
        </p:nvSpPr>
        <p:spPr>
          <a:xfrm>
            <a:off x="304800" y="736708"/>
            <a:ext cx="853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m-KH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M1" panose="02000500000000020004" pitchFamily="2" charset="0"/>
                <a:cs typeface="Khmer M1" panose="02000500000000020004" pitchFamily="2" charset="0"/>
              </a:rPr>
              <a:t>របៀបកំណត់ ឱ្យម៉ាស៊ីនកូនប្រើសេវាកម្ម</a:t>
            </a:r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M1" panose="02000500000000020004" pitchFamily="2" charset="0"/>
                <a:cs typeface="Khmer M1" panose="02000500000000020004" pitchFamily="2" charset="0"/>
              </a:rPr>
              <a:t> DHCP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A68E3D-90D9-4933-A97F-8FD717A58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542070"/>
            <a:ext cx="7042970" cy="4249129"/>
          </a:xfrm>
          <a:prstGeom prst="rect">
            <a:avLst/>
          </a:prstGeom>
        </p:spPr>
      </p:pic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A0B693E3-D289-4DB8-B58F-34BED23BC3A8}"/>
              </a:ext>
            </a:extLst>
          </p:cNvPr>
          <p:cNvSpPr/>
          <p:nvPr/>
        </p:nvSpPr>
        <p:spPr>
          <a:xfrm>
            <a:off x="2438400" y="2895600"/>
            <a:ext cx="5257800" cy="914400"/>
          </a:xfrm>
          <a:prstGeom prst="wedgeEllipseCallout">
            <a:avLst>
              <a:gd name="adj1" fmla="val -43871"/>
              <a:gd name="adj2" fmla="val -110049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19F928-420C-4C80-AC7B-E3489418F012}"/>
              </a:ext>
            </a:extLst>
          </p:cNvPr>
          <p:cNvSpPr txBox="1"/>
          <p:nvPr/>
        </p:nvSpPr>
        <p:spPr>
          <a:xfrm>
            <a:off x="3119752" y="3013603"/>
            <a:ext cx="38950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m-KH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ចេញបែបនេះមានន័យថា មានស៊ីនកូនអាចចាប់យក </a:t>
            </a: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IP </a:t>
            </a:r>
            <a:r>
              <a:rPr lang="km-KH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ពី </a:t>
            </a: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DHCP</a:t>
            </a:r>
            <a:r>
              <a:rPr lang="km-KH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 Light" panose="02000500000000020004" pitchFamily="2" charset="0"/>
                <a:cs typeface="Khmer OS Muol Light" panose="02000500000000020004" pitchFamily="2" charset="0"/>
              </a:rPr>
              <a:t> បានហើយ</a:t>
            </a:r>
          </a:p>
        </p:txBody>
      </p:sp>
    </p:spTree>
    <p:extLst>
      <p:ext uri="{BB962C8B-B14F-4D97-AF65-F5344CB8AC3E}">
        <p14:creationId xmlns:p14="http://schemas.microsoft.com/office/powerpoint/2010/main" val="1403165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r="-35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CCB2CD-4591-4B9C-8D6A-5077D82D12A6}"/>
              </a:ext>
            </a:extLst>
          </p:cNvPr>
          <p:cNvSpPr txBox="1"/>
          <p:nvPr/>
        </p:nvSpPr>
        <p:spPr>
          <a:xfrm>
            <a:off x="304800" y="736708"/>
            <a:ext cx="853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m-KH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M1" panose="02000500000000020004" pitchFamily="2" charset="0"/>
                <a:cs typeface="Khmer M1" panose="02000500000000020004" pitchFamily="2" charset="0"/>
              </a:rPr>
              <a:t>របៀប</a:t>
            </a:r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M1" panose="02000500000000020004" pitchFamily="2" charset="0"/>
                <a:cs typeface="Khmer M1" panose="02000500000000020004" pitchFamily="2" charset="0"/>
              </a:rPr>
              <a:t> Testing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EE54A9-35D5-4262-A653-AC71FB54C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044052"/>
            <a:ext cx="6096000" cy="31409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506609-DCE0-4EB2-9598-DFF978F7579A}"/>
              </a:ext>
            </a:extLst>
          </p:cNvPr>
          <p:cNvSpPr txBox="1"/>
          <p:nvPr/>
        </p:nvSpPr>
        <p:spPr>
          <a:xfrm>
            <a:off x="478434" y="1809997"/>
            <a:ext cx="38950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m-KH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Battambang" panose="02000500000000020004" pitchFamily="2" charset="0"/>
                <a:cs typeface="Khmer OS Battambang" panose="02000500000000020004" pitchFamily="2" charset="0"/>
              </a:rPr>
              <a:t>ដំបូងចូលទៅកាន់ </a:t>
            </a: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Siemreap" panose="02000500000000020004" pitchFamily="2" charset="0"/>
                <a:cs typeface="Khmer OS Siemreap" panose="02000500000000020004" pitchFamily="2" charset="0"/>
              </a:rPr>
              <a:t>CMD </a:t>
            </a:r>
            <a:endParaRPr lang="km-KH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FE27B3-84B1-4262-966B-D3F9A2FCB84B}"/>
              </a:ext>
            </a:extLst>
          </p:cNvPr>
          <p:cNvSpPr txBox="1"/>
          <p:nvPr/>
        </p:nvSpPr>
        <p:spPr>
          <a:xfrm>
            <a:off x="488427" y="2132897"/>
            <a:ext cx="38950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m-KH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Siemreap" panose="02000500000000020004" pitchFamily="2" charset="0"/>
                <a:cs typeface="Khmer OS Siemreap" panose="02000500000000020004" pitchFamily="2" charset="0"/>
              </a:rPr>
              <a:t>បន្អាប់មក វាយពាក្យថា </a:t>
            </a: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Siemreap" panose="02000500000000020004" pitchFamily="2" charset="0"/>
                <a:cs typeface="Khmer OS Siemreap" panose="02000500000000020004" pitchFamily="2" charset="0"/>
              </a:rPr>
              <a:t>ipconfig</a:t>
            </a:r>
            <a:endParaRPr lang="km-KH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329EA8-5A02-471B-A0E4-FC77A9B1E8EC}"/>
              </a:ext>
            </a:extLst>
          </p:cNvPr>
          <p:cNvSpPr txBox="1"/>
          <p:nvPr/>
        </p:nvSpPr>
        <p:spPr>
          <a:xfrm>
            <a:off x="484680" y="2487026"/>
            <a:ext cx="38950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m-KH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Siemreap" panose="02000500000000020004" pitchFamily="2" charset="0"/>
                <a:cs typeface="Khmer OS Siemreap" panose="02000500000000020004" pitchFamily="2" charset="0"/>
              </a:rPr>
              <a:t>ចុច </a:t>
            </a: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Siemreap" panose="02000500000000020004" pitchFamily="2" charset="0"/>
                <a:cs typeface="Khmer OS Siemreap" panose="02000500000000020004" pitchFamily="2" charset="0"/>
              </a:rPr>
              <a:t>Enter </a:t>
            </a:r>
            <a:endParaRPr lang="km-KH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D85E27-C1ED-4A1B-9383-70F2EFBB8343}"/>
              </a:ext>
            </a:extLst>
          </p:cNvPr>
          <p:cNvSpPr txBox="1"/>
          <p:nvPr/>
        </p:nvSpPr>
        <p:spPr>
          <a:xfrm>
            <a:off x="478434" y="1467671"/>
            <a:ext cx="38950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m-KH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Siemreap" panose="02000500000000020004" pitchFamily="2" charset="0"/>
                <a:cs typeface="Khmer OS Siemreap" panose="02000500000000020004" pitchFamily="2" charset="0"/>
              </a:rPr>
              <a:t>ដើម្បីដឹងពី </a:t>
            </a: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Siemreap" panose="02000500000000020004" pitchFamily="2" charset="0"/>
                <a:cs typeface="Khmer OS Siemreap" panose="02000500000000020004" pitchFamily="2" charset="0"/>
              </a:rPr>
              <a:t>IP </a:t>
            </a:r>
            <a:r>
              <a:rPr lang="km-KH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Siemreap" panose="02000500000000020004" pitchFamily="2" charset="0"/>
                <a:cs typeface="Khmer OS Siemreap" panose="02000500000000020004" pitchFamily="2" charset="0"/>
              </a:rPr>
              <a:t>របស់ម៉ាស៊ីនកូនយើងត្រូវ៖</a:t>
            </a:r>
          </a:p>
        </p:txBody>
      </p:sp>
    </p:spTree>
    <p:extLst>
      <p:ext uri="{BB962C8B-B14F-4D97-AF65-F5344CB8AC3E}">
        <p14:creationId xmlns:p14="http://schemas.microsoft.com/office/powerpoint/2010/main" val="3814775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r="-35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CCB2CD-4591-4B9C-8D6A-5077D82D12A6}"/>
              </a:ext>
            </a:extLst>
          </p:cNvPr>
          <p:cNvSpPr txBox="1"/>
          <p:nvPr/>
        </p:nvSpPr>
        <p:spPr>
          <a:xfrm>
            <a:off x="304800" y="736708"/>
            <a:ext cx="853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m-KH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M1" panose="02000500000000020004" pitchFamily="2" charset="0"/>
                <a:cs typeface="Khmer M1" panose="02000500000000020004" pitchFamily="2" charset="0"/>
              </a:rPr>
              <a:t>របៀប</a:t>
            </a:r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M1" panose="02000500000000020004" pitchFamily="2" charset="0"/>
                <a:cs typeface="Khmer M1" panose="02000500000000020004" pitchFamily="2" charset="0"/>
              </a:rPr>
              <a:t> Testing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506609-DCE0-4EB2-9598-DFF978F7579A}"/>
              </a:ext>
            </a:extLst>
          </p:cNvPr>
          <p:cNvSpPr txBox="1"/>
          <p:nvPr/>
        </p:nvSpPr>
        <p:spPr>
          <a:xfrm>
            <a:off x="478434" y="1809997"/>
            <a:ext cx="38950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m-KH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Battambang" panose="02000500000000020004" pitchFamily="2" charset="0"/>
                <a:cs typeface="Khmer OS Battambang" panose="02000500000000020004" pitchFamily="2" charset="0"/>
              </a:rPr>
              <a:t>ដំបូងចូលទៅកាន់ </a:t>
            </a: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Siemreap" panose="02000500000000020004" pitchFamily="2" charset="0"/>
                <a:cs typeface="Khmer OS Siemreap" panose="02000500000000020004" pitchFamily="2" charset="0"/>
              </a:rPr>
              <a:t>CMD </a:t>
            </a:r>
            <a:endParaRPr lang="km-KH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FE27B3-84B1-4262-966B-D3F9A2FCB84B}"/>
              </a:ext>
            </a:extLst>
          </p:cNvPr>
          <p:cNvSpPr txBox="1"/>
          <p:nvPr/>
        </p:nvSpPr>
        <p:spPr>
          <a:xfrm>
            <a:off x="488427" y="2132897"/>
            <a:ext cx="682677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m-KH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Siemreap" panose="02000500000000020004" pitchFamily="2" charset="0"/>
                <a:cs typeface="Khmer OS Siemreap" panose="02000500000000020004" pitchFamily="2" charset="0"/>
              </a:rPr>
              <a:t>បន្អាប់មក វាយពាក្យថា</a:t>
            </a: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Siemreap" panose="02000500000000020004" pitchFamily="2" charset="0"/>
                <a:cs typeface="Khmer OS Siemreap" panose="02000500000000020004" pitchFamily="2" charset="0"/>
              </a:rPr>
              <a:t> ping 192.168.1.1          </a:t>
            </a:r>
            <a:r>
              <a:rPr lang="en-US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Siemreap" panose="02000500000000020004" pitchFamily="2" charset="0"/>
                <a:cs typeface="Khmer OS Siemreap" panose="02000500000000020004" pitchFamily="2" charset="0"/>
              </a:rPr>
              <a:t>//(192.168.1.1 </a:t>
            </a:r>
            <a:r>
              <a:rPr lang="km-KH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Siemreap" panose="02000500000000020004" pitchFamily="2" charset="0"/>
                <a:cs typeface="Khmer OS Siemreap" panose="02000500000000020004" pitchFamily="2" charset="0"/>
              </a:rPr>
              <a:t>គឺជា</a:t>
            </a:r>
            <a:r>
              <a:rPr lang="en-US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Siemreap" panose="02000500000000020004" pitchFamily="2" charset="0"/>
                <a:cs typeface="Khmer OS Siemreap" panose="02000500000000020004" pitchFamily="2" charset="0"/>
              </a:rPr>
              <a:t> IP </a:t>
            </a:r>
            <a:r>
              <a:rPr lang="km-KH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Siemreap" panose="02000500000000020004" pitchFamily="2" charset="0"/>
                <a:cs typeface="Khmer OS Siemreap" panose="02000500000000020004" pitchFamily="2" charset="0"/>
              </a:rPr>
              <a:t>របស់</a:t>
            </a:r>
            <a:r>
              <a:rPr lang="en-US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Siemreap" panose="02000500000000020004" pitchFamily="2" charset="0"/>
                <a:cs typeface="Khmer OS Siemreap" panose="02000500000000020004" pitchFamily="2" charset="0"/>
              </a:rPr>
              <a:t>Server) </a:t>
            </a:r>
            <a:endParaRPr lang="km-KH" sz="1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329EA8-5A02-471B-A0E4-FC77A9B1E8EC}"/>
              </a:ext>
            </a:extLst>
          </p:cNvPr>
          <p:cNvSpPr txBox="1"/>
          <p:nvPr/>
        </p:nvSpPr>
        <p:spPr>
          <a:xfrm>
            <a:off x="484680" y="2487026"/>
            <a:ext cx="38950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m-KH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Siemreap" panose="02000500000000020004" pitchFamily="2" charset="0"/>
                <a:cs typeface="Khmer OS Siemreap" panose="02000500000000020004" pitchFamily="2" charset="0"/>
              </a:rPr>
              <a:t>ចុច </a:t>
            </a: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Siemreap" panose="02000500000000020004" pitchFamily="2" charset="0"/>
                <a:cs typeface="Khmer OS Siemreap" panose="02000500000000020004" pitchFamily="2" charset="0"/>
              </a:rPr>
              <a:t>Enter </a:t>
            </a:r>
            <a:endParaRPr lang="km-KH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Siemreap" panose="02000500000000020004" pitchFamily="2" charset="0"/>
              <a:cs typeface="Khmer OS Siemreap" panose="0200050000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D85E27-C1ED-4A1B-9383-70F2EFBB8343}"/>
              </a:ext>
            </a:extLst>
          </p:cNvPr>
          <p:cNvSpPr txBox="1"/>
          <p:nvPr/>
        </p:nvSpPr>
        <p:spPr>
          <a:xfrm>
            <a:off x="478434" y="1467671"/>
            <a:ext cx="47793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m-KH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Siemreap" panose="02000500000000020004" pitchFamily="2" charset="0"/>
                <a:cs typeface="Khmer OS Siemreap" panose="02000500000000020004" pitchFamily="2" charset="0"/>
              </a:rPr>
              <a:t>ដើម្បីដឹងថាម៉ាស៊ីនកូន </a:t>
            </a: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Siemreap" panose="02000500000000020004" pitchFamily="2" charset="0"/>
                <a:cs typeface="Khmer OS Siemreap" panose="02000500000000020004" pitchFamily="2" charset="0"/>
              </a:rPr>
              <a:t>Ping </a:t>
            </a:r>
            <a:r>
              <a:rPr lang="km-KH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Siemreap" panose="02000500000000020004" pitchFamily="2" charset="0"/>
                <a:cs typeface="Khmer OS Siemreap" panose="02000500000000020004" pitchFamily="2" charset="0"/>
              </a:rPr>
              <a:t>ទៅកាន់ </a:t>
            </a: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Siemreap" panose="02000500000000020004" pitchFamily="2" charset="0"/>
                <a:cs typeface="Khmer OS Siemreap" panose="02000500000000020004" pitchFamily="2" charset="0"/>
              </a:rPr>
              <a:t>Server </a:t>
            </a:r>
            <a:r>
              <a:rPr lang="km-KH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Siemreap" panose="02000500000000020004" pitchFamily="2" charset="0"/>
                <a:cs typeface="Khmer OS Siemreap" panose="02000500000000020004" pitchFamily="2" charset="0"/>
              </a:rPr>
              <a:t>ជាប់ឬអត់យើងត្រូវ៖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F8CB5F-3E83-4802-8362-EB077EAED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971800"/>
            <a:ext cx="6324600" cy="320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15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DF3B5DD-ED0A-4F9A-85D8-002B1A85326C}"/>
              </a:ext>
            </a:extLst>
          </p:cNvPr>
          <p:cNvGrpSpPr/>
          <p:nvPr/>
        </p:nvGrpSpPr>
        <p:grpSpPr>
          <a:xfrm>
            <a:off x="-42699" y="-76200"/>
            <a:ext cx="9217152" cy="594360"/>
            <a:chOff x="0" y="0"/>
            <a:chExt cx="9144000" cy="6858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6ED1E60-3517-41F8-A6FC-341B0FBE8FA8}"/>
                </a:ext>
              </a:extLst>
            </p:cNvPr>
            <p:cNvGrpSpPr/>
            <p:nvPr userDrawn="1"/>
          </p:nvGrpSpPr>
          <p:grpSpPr>
            <a:xfrm>
              <a:off x="0" y="0"/>
              <a:ext cx="9144000" cy="685800"/>
              <a:chOff x="0" y="0"/>
              <a:chExt cx="9144000" cy="685800"/>
            </a:xfrm>
          </p:grpSpPr>
          <p:sp>
            <p:nvSpPr>
              <p:cNvPr id="8" name="Snip Single Corner Rectangle 28">
                <a:extLst>
                  <a:ext uri="{FF2B5EF4-FFF2-40B4-BE49-F238E27FC236}">
                    <a16:creationId xmlns:a16="http://schemas.microsoft.com/office/drawing/2014/main" id="{9508F8D5-EF36-4F21-8E76-D9DEDB46AAA6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9144000" cy="685800"/>
              </a:xfrm>
              <a:prstGeom prst="snip1Rect">
                <a:avLst>
                  <a:gd name="adj" fmla="val 0"/>
                </a:avLst>
              </a:prstGeom>
              <a:solidFill>
                <a:srgbClr val="00B0F0"/>
              </a:solidFill>
              <a:ln>
                <a:noFill/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Snip Single Corner Rectangle 29">
                <a:extLst>
                  <a:ext uri="{FF2B5EF4-FFF2-40B4-BE49-F238E27FC236}">
                    <a16:creationId xmlns:a16="http://schemas.microsoft.com/office/drawing/2014/main" id="{941B1F51-D327-4EC9-84CA-D85F0730F75B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6019800" cy="685800"/>
              </a:xfrm>
              <a:prstGeom prst="snip1Rect">
                <a:avLst>
                  <a:gd name="adj" fmla="val 50000"/>
                </a:avLst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/>
                <a:r>
                  <a:rPr lang="en-US" sz="1800" b="1" dirty="0">
                    <a:latin typeface="Times New Roman" pitchFamily="18" charset="0"/>
                    <a:cs typeface="Times New Roman" pitchFamily="18" charset="0"/>
                  </a:rPr>
                  <a:t>   CAMBODIAN</a:t>
                </a:r>
                <a:r>
                  <a:rPr lang="en-US" sz="1800" b="1" baseline="0" dirty="0">
                    <a:latin typeface="Times New Roman" pitchFamily="18" charset="0"/>
                    <a:cs typeface="Times New Roman" pitchFamily="18" charset="0"/>
                  </a:rPr>
                  <a:t> UNIVERSITY FOR SPECIALTIES</a:t>
                </a:r>
                <a:endParaRPr lang="en-US" sz="20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FE63DFB-C998-48C1-B3D5-9EA4B53089EB}"/>
                </a:ext>
              </a:extLst>
            </p:cNvPr>
            <p:cNvCxnSpPr/>
            <p:nvPr userDrawn="1"/>
          </p:nvCxnSpPr>
          <p:spPr>
            <a:xfrm>
              <a:off x="0" y="685800"/>
              <a:ext cx="914400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nip Single Corner Rectangle 31">
            <a:extLst>
              <a:ext uri="{FF2B5EF4-FFF2-40B4-BE49-F238E27FC236}">
                <a16:creationId xmlns:a16="http://schemas.microsoft.com/office/drawing/2014/main" id="{A1DA9262-E3D7-41C3-B1CA-B0B66569B2B4}"/>
              </a:ext>
            </a:extLst>
          </p:cNvPr>
          <p:cNvSpPr/>
          <p:nvPr userDrawn="1"/>
        </p:nvSpPr>
        <p:spPr>
          <a:xfrm>
            <a:off x="-27708" y="6339340"/>
            <a:ext cx="9217152" cy="594360"/>
          </a:xfrm>
          <a:prstGeom prst="snip1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m-KH" sz="2200" b="1" baseline="0" dirty="0">
              <a:latin typeface="Times New Roman" pitchFamily="18" charset="0"/>
              <a:cs typeface="Khmer OS Muol Light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07D97D3-B9AB-4C95-BFA4-2BC7A70201E6}"/>
              </a:ext>
            </a:extLst>
          </p:cNvPr>
          <p:cNvGrpSpPr/>
          <p:nvPr/>
        </p:nvGrpSpPr>
        <p:grpSpPr>
          <a:xfrm>
            <a:off x="9111596" y="6428508"/>
            <a:ext cx="11310004" cy="461665"/>
            <a:chOff x="9111596" y="6428508"/>
            <a:chExt cx="11310004" cy="46166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4401843-D536-4E84-B953-CDDC11B1D5B3}"/>
                </a:ext>
              </a:extLst>
            </p:cNvPr>
            <p:cNvSpPr/>
            <p:nvPr/>
          </p:nvSpPr>
          <p:spPr>
            <a:xfrm>
              <a:off x="9111596" y="6428508"/>
              <a:ext cx="1129892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sz="2400" b="1" dirty="0">
                  <a:solidFill>
                    <a:schemeClr val="bg1"/>
                  </a:solidFill>
                  <a:latin typeface="Times New Roman" pitchFamily="18" charset="0"/>
                  <a:cs typeface="Khmer OS Muol Light" pitchFamily="2" charset="0"/>
                </a:rPr>
                <a:t>Thanks for your pay attention! If you have any questions ,you can ask teacher.            </a:t>
              </a:r>
              <a:endParaRPr lang="km-KH" sz="2400" b="1" baseline="0" dirty="0">
                <a:solidFill>
                  <a:schemeClr val="bg1"/>
                </a:solidFill>
                <a:latin typeface="Times New Roman" pitchFamily="18" charset="0"/>
                <a:cs typeface="Khmer OS Muol Light" pitchFamily="2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5EFD0E4-F3F9-409E-B274-46E62A49BD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32" t="35999" r="28329" b="37333"/>
            <a:stretch/>
          </p:blipFill>
          <p:spPr>
            <a:xfrm>
              <a:off x="19507200" y="6476999"/>
              <a:ext cx="914400" cy="381001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A441BA-A197-49C6-9A05-A82787FD7F98}"/>
              </a:ext>
            </a:extLst>
          </p:cNvPr>
          <p:cNvGrpSpPr/>
          <p:nvPr/>
        </p:nvGrpSpPr>
        <p:grpSpPr>
          <a:xfrm>
            <a:off x="-29980" y="6350583"/>
            <a:ext cx="4221243" cy="594360"/>
            <a:chOff x="-29980" y="6350583"/>
            <a:chExt cx="4221243" cy="594360"/>
          </a:xfrm>
        </p:grpSpPr>
        <p:sp>
          <p:nvSpPr>
            <p:cNvPr id="12" name="Snip Single Corner Rectangle 32">
              <a:extLst>
                <a:ext uri="{FF2B5EF4-FFF2-40B4-BE49-F238E27FC236}">
                  <a16:creationId xmlns:a16="http://schemas.microsoft.com/office/drawing/2014/main" id="{344317A2-8BBD-470F-8546-F50EF0173ED0}"/>
                </a:ext>
              </a:extLst>
            </p:cNvPr>
            <p:cNvSpPr/>
            <p:nvPr userDrawn="1"/>
          </p:nvSpPr>
          <p:spPr>
            <a:xfrm flipV="1">
              <a:off x="-29980" y="6350583"/>
              <a:ext cx="4221243" cy="594360"/>
            </a:xfrm>
            <a:prstGeom prst="snip1Rect">
              <a:avLst>
                <a:gd name="adj" fmla="val 50000"/>
              </a:avLst>
            </a:prstGeom>
            <a:solidFill>
              <a:srgbClr val="047607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/>
              <a:endParaRPr lang="en-US" sz="20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ECB5AC4-893E-4D00-8F1A-9593FC5803F0}"/>
                </a:ext>
              </a:extLst>
            </p:cNvPr>
            <p:cNvSpPr/>
            <p:nvPr/>
          </p:nvSpPr>
          <p:spPr>
            <a:xfrm>
              <a:off x="152400" y="6429311"/>
              <a:ext cx="384169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ca-ES" sz="2400" b="1" u="none" kern="1200" dirty="0">
                  <a:solidFill>
                    <a:schemeClr val="bg1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Topic:</a:t>
              </a:r>
              <a:r>
                <a:rPr lang="ca-ES" sz="2400" b="1" kern="1200" dirty="0">
                  <a:solidFill>
                    <a:schemeClr val="bg1"/>
                  </a:solidFill>
                  <a:latin typeface="Times New Roman" pitchFamily="18" charset="0"/>
                  <a:ea typeface="+mn-ea"/>
                  <a:cs typeface="Times New Roman" pitchFamily="18" charset="0"/>
                </a:rPr>
                <a:t> </a:t>
              </a:r>
              <a:r>
                <a:rPr lang="en-US" sz="2400" b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Conditionals/Adverb</a:t>
              </a:r>
              <a:endParaRPr lang="km-KH" sz="2400" b="1" baseline="0" dirty="0">
                <a:solidFill>
                  <a:schemeClr val="bg1"/>
                </a:solidFill>
                <a:latin typeface="Times New Roman" pitchFamily="18" charset="0"/>
                <a:cs typeface="Khmer OS Muol Light" pitchFamily="2" charset="0"/>
              </a:endParaRPr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023190-97F4-4FAB-97C1-BE3F87FD2F71}"/>
              </a:ext>
            </a:extLst>
          </p:cNvPr>
          <p:cNvCxnSpPr/>
          <p:nvPr userDrawn="1"/>
        </p:nvCxnSpPr>
        <p:spPr>
          <a:xfrm>
            <a:off x="-27708" y="6339340"/>
            <a:ext cx="9217152" cy="0"/>
          </a:xfrm>
          <a:prstGeom prst="line">
            <a:avLst/>
          </a:prstGeom>
          <a:solidFill>
            <a:schemeClr val="accent6">
              <a:lumMod val="5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405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5.55556E-7 -3.33333E-6 L -1.8066 -3.33333E-6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3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r="-35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CCB2CD-4591-4B9C-8D6A-5077D82D12A6}"/>
              </a:ext>
            </a:extLst>
          </p:cNvPr>
          <p:cNvSpPr txBox="1"/>
          <p:nvPr/>
        </p:nvSpPr>
        <p:spPr>
          <a:xfrm>
            <a:off x="2588123" y="762000"/>
            <a:ext cx="3967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m-KH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M1" panose="02000500000000020004" pitchFamily="2" charset="0"/>
                <a:cs typeface="Khmer M1" panose="02000500000000020004" pitchFamily="2" charset="0"/>
              </a:rPr>
              <a:t>តើ </a:t>
            </a:r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Love" panose="04090805081005020601" pitchFamily="82" charset="0"/>
                <a:cs typeface="Khmer M1" panose="02000500000000020004" pitchFamily="2" charset="0"/>
              </a:rPr>
              <a:t>DHCP Server </a:t>
            </a:r>
            <a:r>
              <a:rPr lang="km-KH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M1" panose="02000500000000020004" pitchFamily="2" charset="0"/>
                <a:cs typeface="Khmer M1" panose="02000500000000020004" pitchFamily="2" charset="0"/>
              </a:rPr>
              <a:t>គឺជាអ្វី?</a:t>
            </a:r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M1" panose="02000500000000020004" pitchFamily="2" charset="0"/>
              <a:cs typeface="Khmer M1" panose="0200050000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34BBD-415C-4A10-B7EB-1041F396FFD5}"/>
              </a:ext>
            </a:extLst>
          </p:cNvPr>
          <p:cNvSpPr txBox="1"/>
          <p:nvPr/>
        </p:nvSpPr>
        <p:spPr>
          <a:xfrm>
            <a:off x="419099" y="1524000"/>
            <a:ext cx="4381501" cy="2793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dern Love" panose="04090805081005020601" pitchFamily="82" charset="0"/>
                <a:cs typeface="Khmer M1" panose="02000500000000020004" pitchFamily="2" charset="0"/>
              </a:rPr>
              <a:t>DHCP Server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dern Love" panose="04090805081005020601" pitchFamily="82" charset="0"/>
                <a:cs typeface="Khmer M1" panose="02000500000000020004" pitchFamily="2" charset="0"/>
              </a:rPr>
              <a:t>(</a:t>
            </a:r>
            <a:r>
              <a:rPr lang="en-US" b="0" i="0" dirty="0">
                <a:solidFill>
                  <a:schemeClr val="bg1"/>
                </a:solidFill>
                <a:effectLst/>
                <a:latin typeface="Linux Libertine"/>
              </a:rPr>
              <a:t>Dynamic Host Configuration Protocol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dern Love" panose="04090805081005020601" pitchFamily="82" charset="0"/>
                <a:cs typeface="Khmer M1" panose="02000500000000020004" pitchFamily="2" charset="0"/>
              </a:rPr>
              <a:t>) </a:t>
            </a:r>
            <a:r>
              <a:rPr lang="km-KH" dirty="0">
                <a:solidFill>
                  <a:schemeClr val="bg1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គឺជាពិធីការដែលត្រូវបានប្រើដើម្បីផ្ដល់ការគ្រប់គ្រងរហ័ស, ស្វ័យប្រវត្តិនិងគ្រប់គ្រងកណ្តាលសម្រាប់ការចែកចាយ អាសយដ្ឋាន </a:t>
            </a:r>
            <a:r>
              <a:rPr lang="en-US" dirty="0">
                <a:solidFill>
                  <a:schemeClr val="bg1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IP </a:t>
            </a:r>
            <a:r>
              <a:rPr lang="km-KH" dirty="0">
                <a:solidFill>
                  <a:schemeClr val="bg1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ក្នុងបណ្ដាញ។</a:t>
            </a:r>
            <a:endParaRPr lang="en-US" dirty="0">
              <a:solidFill>
                <a:schemeClr val="bg1"/>
              </a:solidFill>
              <a:latin typeface="Khmer OS Battambang" panose="02000500000000020004" pitchFamily="2" charset="0"/>
              <a:cs typeface="Khmer OS Battambang" panose="02000500000000020004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0CC348-4588-4990-B3CA-AD79B55AC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052" y="1772014"/>
            <a:ext cx="3787849" cy="4095386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B4AF69C-03C2-4212-A842-8D156428C58B}"/>
              </a:ext>
            </a:extLst>
          </p:cNvPr>
          <p:cNvSpPr txBox="1"/>
          <p:nvPr/>
        </p:nvSpPr>
        <p:spPr>
          <a:xfrm>
            <a:off x="419099" y="4317072"/>
            <a:ext cx="4381501" cy="1685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odern Love" panose="04090805081005020601" pitchFamily="82" charset="0"/>
                <a:cs typeface="Khmer M1" panose="02000500000000020004" pitchFamily="2" charset="0"/>
              </a:rPr>
              <a:t>DHCP </a:t>
            </a:r>
            <a:r>
              <a:rPr kumimoji="0" lang="km-KH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hmer OS Battambang" panose="02000500000000020004" pitchFamily="2" charset="0"/>
                <a:cs typeface="Khmer OS Battambang" panose="02000500000000020004" pitchFamily="2" charset="0"/>
              </a:rPr>
              <a:t>ក៏ត្រូវបានប្រើដើម្បីកំណត់រចនាសម្ព័ន្ធ របាំងបណ្ដាញរង ច្រកចេញចូល និងពត៌មាន ម៉ាស៊ីនមេ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hmer OS Battambang" panose="02000500000000020004" pitchFamily="2" charset="0"/>
                <a:cs typeface="Khmer OS Battambang" panose="02000500000000020004" pitchFamily="2" charset="0"/>
              </a:rPr>
              <a:t>DNS </a:t>
            </a:r>
            <a:r>
              <a:rPr kumimoji="0" lang="km-KH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hmer OS Battambang" panose="02000500000000020004" pitchFamily="2" charset="0"/>
                <a:cs typeface="Khmer OS Battambang" panose="02000500000000020004" pitchFamily="2" charset="0"/>
              </a:rPr>
              <a:t>នៅលើឧបករណ៍។</a:t>
            </a:r>
          </a:p>
        </p:txBody>
      </p:sp>
    </p:spTree>
    <p:extLst>
      <p:ext uri="{BB962C8B-B14F-4D97-AF65-F5344CB8AC3E}">
        <p14:creationId xmlns:p14="http://schemas.microsoft.com/office/powerpoint/2010/main" val="4248962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7000" r="-37000" b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F8E956-C3EF-476E-8965-DD637822D844}"/>
              </a:ext>
            </a:extLst>
          </p:cNvPr>
          <p:cNvSpPr txBox="1"/>
          <p:nvPr/>
        </p:nvSpPr>
        <p:spPr>
          <a:xfrm>
            <a:off x="993813" y="715160"/>
            <a:ext cx="6544150" cy="416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m-KH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M1" panose="02000500000000020004" pitchFamily="2" charset="0"/>
                <a:cs typeface="Khmer M1" panose="02000500000000020004" pitchFamily="2" charset="0"/>
              </a:rPr>
              <a:t>ដំណើរការរបស់ </a:t>
            </a:r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Love" panose="04090805081005020601" pitchFamily="82" charset="0"/>
                <a:cs typeface="Khmer M1" panose="02000500000000020004" pitchFamily="2" charset="0"/>
              </a:rPr>
              <a:t>DHCP Server</a:t>
            </a:r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M1" panose="02000500000000020004" pitchFamily="2" charset="0"/>
              <a:cs typeface="Khmer M1" panose="02000500000000020004" pitchFamily="2" charset="0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4DFA095B-BB54-40D2-8300-DCA484513240}"/>
              </a:ext>
            </a:extLst>
          </p:cNvPr>
          <p:cNvSpPr/>
          <p:nvPr/>
        </p:nvSpPr>
        <p:spPr>
          <a:xfrm>
            <a:off x="381000" y="2594554"/>
            <a:ext cx="2700278" cy="2700278"/>
          </a:xfrm>
          <a:prstGeom prst="ellipse">
            <a:avLst/>
          </a:prstGeom>
          <a:gradFill flip="none" rotWithShape="1">
            <a:gsLst>
              <a:gs pos="0">
                <a:srgbClr val="00B0F0"/>
              </a:gs>
              <a:gs pos="50000">
                <a:srgbClr val="10E7D9">
                  <a:lumMod val="60000"/>
                  <a:lumOff val="40000"/>
                </a:srgbClr>
              </a:gs>
              <a:gs pos="100000">
                <a:srgbClr val="10E7D9">
                  <a:lumMod val="60000"/>
                  <a:lumOff val="4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57150" cap="flat" cmpd="sng" algn="ctr">
            <a:noFill/>
            <a:prstDash val="solid"/>
          </a:ln>
          <a:effectLst>
            <a:outerShdw blurRad="177800" dist="203200" dir="5340000" sx="104000" sy="104000" algn="br" rotWithShape="0">
              <a:prstClr val="black">
                <a:alpha val="23000"/>
              </a:prstClr>
            </a:outerShdw>
          </a:effectLst>
        </p:spPr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82A44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D104D65E-6462-4CED-84D5-177226D3B7BA}"/>
              </a:ext>
            </a:extLst>
          </p:cNvPr>
          <p:cNvSpPr/>
          <p:nvPr/>
        </p:nvSpPr>
        <p:spPr>
          <a:xfrm>
            <a:off x="1724349" y="2259007"/>
            <a:ext cx="1692478" cy="3371371"/>
          </a:xfrm>
          <a:custGeom>
            <a:avLst/>
            <a:gdLst>
              <a:gd name="connsiteX0" fmla="*/ 8542 w 2128377"/>
              <a:gd name="connsiteY0" fmla="*/ 0 h 4239670"/>
              <a:gd name="connsiteX1" fmla="*/ 2128377 w 2128377"/>
              <a:gd name="connsiteY1" fmla="*/ 2119835 h 4239670"/>
              <a:gd name="connsiteX2" fmla="*/ 8542 w 2128377"/>
              <a:gd name="connsiteY2" fmla="*/ 4239670 h 4239670"/>
              <a:gd name="connsiteX3" fmla="*/ 0 w 2128377"/>
              <a:gd name="connsiteY3" fmla="*/ 4239239 h 4239670"/>
              <a:gd name="connsiteX4" fmla="*/ 0 w 2128377"/>
              <a:gd name="connsiteY4" fmla="*/ 4173034 h 4239670"/>
              <a:gd name="connsiteX5" fmla="*/ 8542 w 2128377"/>
              <a:gd name="connsiteY5" fmla="*/ 4173465 h 4239670"/>
              <a:gd name="connsiteX6" fmla="*/ 2062172 w 2128377"/>
              <a:gd name="connsiteY6" fmla="*/ 2119835 h 4239670"/>
              <a:gd name="connsiteX7" fmla="*/ 8542 w 2128377"/>
              <a:gd name="connsiteY7" fmla="*/ 66205 h 4239670"/>
              <a:gd name="connsiteX8" fmla="*/ 0 w 2128377"/>
              <a:gd name="connsiteY8" fmla="*/ 66636 h 4239670"/>
              <a:gd name="connsiteX9" fmla="*/ 0 w 2128377"/>
              <a:gd name="connsiteY9" fmla="*/ 431 h 4239670"/>
              <a:gd name="connsiteX10" fmla="*/ 8542 w 2128377"/>
              <a:gd name="connsiteY10" fmla="*/ 0 h 4239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28377" h="4239670">
                <a:moveTo>
                  <a:pt x="8542" y="0"/>
                </a:moveTo>
                <a:cubicBezTo>
                  <a:pt x="1179295" y="0"/>
                  <a:pt x="2128377" y="949082"/>
                  <a:pt x="2128377" y="2119835"/>
                </a:cubicBezTo>
                <a:cubicBezTo>
                  <a:pt x="2128377" y="3290588"/>
                  <a:pt x="1179295" y="4239670"/>
                  <a:pt x="8542" y="4239670"/>
                </a:cubicBezTo>
                <a:lnTo>
                  <a:pt x="0" y="4239239"/>
                </a:lnTo>
                <a:lnTo>
                  <a:pt x="0" y="4173034"/>
                </a:lnTo>
                <a:lnTo>
                  <a:pt x="8542" y="4173465"/>
                </a:lnTo>
                <a:cubicBezTo>
                  <a:pt x="1142731" y="4173465"/>
                  <a:pt x="2062172" y="3254024"/>
                  <a:pt x="2062172" y="2119835"/>
                </a:cubicBezTo>
                <a:cubicBezTo>
                  <a:pt x="2062172" y="985646"/>
                  <a:pt x="1142731" y="66205"/>
                  <a:pt x="8542" y="66205"/>
                </a:cubicBezTo>
                <a:lnTo>
                  <a:pt x="0" y="66636"/>
                </a:lnTo>
                <a:lnTo>
                  <a:pt x="0" y="431"/>
                </a:lnTo>
                <a:lnTo>
                  <a:pt x="8542" y="0"/>
                </a:lnTo>
                <a:close/>
              </a:path>
            </a:pathLst>
          </a:custGeom>
          <a:gradFill>
            <a:gsLst>
              <a:gs pos="0">
                <a:srgbClr val="10E7D9"/>
              </a:gs>
              <a:gs pos="100000">
                <a:srgbClr val="FFFF00"/>
              </a:gs>
            </a:gsLst>
            <a:lin ang="8100019" scaled="0"/>
          </a:gradFill>
          <a:ln w="25400" cap="flat" cmpd="sng" algn="ctr">
            <a:noFill/>
            <a:prstDash val="solid"/>
          </a:ln>
          <a:effectLst>
            <a:outerShdw blurRad="177800" dist="203200" dir="5340000" sx="104000" sy="104000" algn="br" rotWithShape="0">
              <a:prstClr val="black">
                <a:alpha val="23000"/>
              </a:prstClr>
            </a:outerShdw>
          </a:effectLst>
        </p:spPr>
        <p:txBody>
          <a:bodyPr wrap="square" rtlCol="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82A44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104" name="!!group1">
            <a:extLst>
              <a:ext uri="{FF2B5EF4-FFF2-40B4-BE49-F238E27FC236}">
                <a16:creationId xmlns:a16="http://schemas.microsoft.com/office/drawing/2014/main" id="{1C7BFF3E-48F6-4841-A6C7-4FA3FE4E32C1}"/>
              </a:ext>
            </a:extLst>
          </p:cNvPr>
          <p:cNvGrpSpPr/>
          <p:nvPr/>
        </p:nvGrpSpPr>
        <p:grpSpPr>
          <a:xfrm>
            <a:off x="3821273" y="1615698"/>
            <a:ext cx="4332127" cy="1014607"/>
            <a:chOff x="7026580" y="194554"/>
            <a:chExt cx="5447868" cy="12759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C3FF5EC5-0FCA-408F-BB87-6F416C8904F1}"/>
                </a:ext>
              </a:extLst>
            </p:cNvPr>
            <p:cNvGrpSpPr/>
            <p:nvPr/>
          </p:nvGrpSpPr>
          <p:grpSpPr>
            <a:xfrm>
              <a:off x="7026580" y="275298"/>
              <a:ext cx="4901523" cy="1174178"/>
              <a:chOff x="7026580" y="272571"/>
              <a:chExt cx="4901523" cy="1174178"/>
            </a:xfrm>
          </p:grpSpPr>
          <p:sp>
            <p:nvSpPr>
              <p:cNvPr id="167" name="Rectangle: Rounded Corners 166">
                <a:extLst>
                  <a:ext uri="{FF2B5EF4-FFF2-40B4-BE49-F238E27FC236}">
                    <a16:creationId xmlns:a16="http://schemas.microsoft.com/office/drawing/2014/main" id="{14E94A14-1663-46E7-BBE2-3846BBD17907}"/>
                  </a:ext>
                </a:extLst>
              </p:cNvPr>
              <p:cNvSpPr/>
              <p:nvPr/>
            </p:nvSpPr>
            <p:spPr>
              <a:xfrm>
                <a:off x="7457438" y="629920"/>
                <a:ext cx="4470665" cy="816829"/>
              </a:xfrm>
              <a:prstGeom prst="roundRect">
                <a:avLst/>
              </a:prstGeom>
              <a:noFill/>
              <a:ln w="381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82A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68" name="Hexagon 167">
                <a:extLst>
                  <a:ext uri="{FF2B5EF4-FFF2-40B4-BE49-F238E27FC236}">
                    <a16:creationId xmlns:a16="http://schemas.microsoft.com/office/drawing/2014/main" id="{F2320502-C558-4BFF-9CAE-D18B4CDCD7D0}"/>
                  </a:ext>
                </a:extLst>
              </p:cNvPr>
              <p:cNvSpPr/>
              <p:nvPr/>
            </p:nvSpPr>
            <p:spPr>
              <a:xfrm>
                <a:off x="7026580" y="272571"/>
                <a:ext cx="861720" cy="714698"/>
              </a:xfrm>
              <a:prstGeom prst="hexagon">
                <a:avLst/>
              </a:prstGeom>
              <a:solidFill>
                <a:srgbClr val="FFFF00"/>
              </a:solidFill>
              <a:ln w="38100" cap="flat" cmpd="sng" algn="ctr">
                <a:solidFill>
                  <a:srgbClr val="FFFFFF"/>
                </a:solidFill>
                <a:prstDash val="solid"/>
              </a:ln>
              <a:effectLst>
                <a:innerShdw blurRad="127000" dir="8100000">
                  <a:prstClr val="black">
                    <a:alpha val="56000"/>
                  </a:prstClr>
                </a:innerShdw>
              </a:effectLst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82A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p:grpSp>
        <p:sp>
          <p:nvSpPr>
            <p:cNvPr id="165" name="TextBox 84">
              <a:extLst>
                <a:ext uri="{FF2B5EF4-FFF2-40B4-BE49-F238E27FC236}">
                  <a16:creationId xmlns:a16="http://schemas.microsoft.com/office/drawing/2014/main" id="{1D1F2DC9-9562-4977-B2A3-2FE0E8A991D9}"/>
                </a:ext>
              </a:extLst>
            </p:cNvPr>
            <p:cNvSpPr txBox="1"/>
            <p:nvPr/>
          </p:nvSpPr>
          <p:spPr>
            <a:xfrm>
              <a:off x="7196959" y="194554"/>
              <a:ext cx="423514" cy="707885"/>
            </a:xfrm>
            <a:prstGeom prst="rect">
              <a:avLst/>
            </a:prstGeom>
            <a:noFill/>
            <a:effectLst>
              <a:innerShdw blurRad="114300">
                <a:prstClr val="black"/>
              </a:innerShdw>
            </a:effectLst>
          </p:spPr>
          <p:txBody>
            <a:bodyPr wrap="non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Magneto" panose="04030805050802020D02" pitchFamily="82" charset="0"/>
                  <a:cs typeface="Arial"/>
                  <a:sym typeface="Arial"/>
                </a:rPr>
                <a:t>1</a:t>
              </a:r>
            </a:p>
          </p:txBody>
        </p:sp>
        <p:sp>
          <p:nvSpPr>
            <p:cNvPr id="166" name="TextBox 85">
              <a:extLst>
                <a:ext uri="{FF2B5EF4-FFF2-40B4-BE49-F238E27FC236}">
                  <a16:creationId xmlns:a16="http://schemas.microsoft.com/office/drawing/2014/main" id="{80A2A8CF-4590-4F83-A975-7E999C540263}"/>
                </a:ext>
              </a:extLst>
            </p:cNvPr>
            <p:cNvSpPr txBox="1"/>
            <p:nvPr/>
          </p:nvSpPr>
          <p:spPr>
            <a:xfrm>
              <a:off x="8003783" y="812506"/>
              <a:ext cx="4470665" cy="6579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sz="2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rPr>
                <a:t>DHCP</a:t>
              </a:r>
              <a:r>
                <a:rPr lang="km-KH" sz="2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rPr>
                <a:t> </a:t>
              </a:r>
              <a:r>
                <a:rPr lang="en-US" sz="2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rPr>
                <a:t>DISCOVER</a:t>
              </a:r>
            </a:p>
          </p:txBody>
        </p:sp>
      </p:grp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51AB66E6-AAAF-4925-B45C-4148F437517B}"/>
              </a:ext>
            </a:extLst>
          </p:cNvPr>
          <p:cNvSpPr/>
          <p:nvPr/>
        </p:nvSpPr>
        <p:spPr>
          <a:xfrm>
            <a:off x="2643655" y="2188117"/>
            <a:ext cx="1312870" cy="653219"/>
          </a:xfrm>
          <a:custGeom>
            <a:avLst/>
            <a:gdLst>
              <a:gd name="connsiteX0" fmla="*/ 0 w 1168400"/>
              <a:gd name="connsiteY0" fmla="*/ 491067 h 821456"/>
              <a:gd name="connsiteX1" fmla="*/ 84666 w 1168400"/>
              <a:gd name="connsiteY1" fmla="*/ 389467 h 821456"/>
              <a:gd name="connsiteX2" fmla="*/ 245533 w 1168400"/>
              <a:gd name="connsiteY2" fmla="*/ 287867 h 821456"/>
              <a:gd name="connsiteX3" fmla="*/ 516466 w 1168400"/>
              <a:gd name="connsiteY3" fmla="*/ 304800 h 821456"/>
              <a:gd name="connsiteX4" fmla="*/ 702733 w 1168400"/>
              <a:gd name="connsiteY4" fmla="*/ 397933 h 821456"/>
              <a:gd name="connsiteX5" fmla="*/ 812800 w 1168400"/>
              <a:gd name="connsiteY5" fmla="*/ 601133 h 821456"/>
              <a:gd name="connsiteX6" fmla="*/ 821266 w 1168400"/>
              <a:gd name="connsiteY6" fmla="*/ 711200 h 821456"/>
              <a:gd name="connsiteX7" fmla="*/ 762000 w 1168400"/>
              <a:gd name="connsiteY7" fmla="*/ 812800 h 821456"/>
              <a:gd name="connsiteX8" fmla="*/ 635000 w 1168400"/>
              <a:gd name="connsiteY8" fmla="*/ 812800 h 821456"/>
              <a:gd name="connsiteX9" fmla="*/ 550333 w 1168400"/>
              <a:gd name="connsiteY9" fmla="*/ 736600 h 821456"/>
              <a:gd name="connsiteX10" fmla="*/ 499533 w 1168400"/>
              <a:gd name="connsiteY10" fmla="*/ 651933 h 821456"/>
              <a:gd name="connsiteX11" fmla="*/ 397933 w 1168400"/>
              <a:gd name="connsiteY11" fmla="*/ 347133 h 821456"/>
              <a:gd name="connsiteX12" fmla="*/ 389466 w 1168400"/>
              <a:gd name="connsiteY12" fmla="*/ 262467 h 821456"/>
              <a:gd name="connsiteX13" fmla="*/ 406400 w 1168400"/>
              <a:gd name="connsiteY13" fmla="*/ 160867 h 821456"/>
              <a:gd name="connsiteX14" fmla="*/ 541866 w 1168400"/>
              <a:gd name="connsiteY14" fmla="*/ 42333 h 821456"/>
              <a:gd name="connsiteX15" fmla="*/ 668866 w 1168400"/>
              <a:gd name="connsiteY15" fmla="*/ 0 h 821456"/>
              <a:gd name="connsiteX16" fmla="*/ 965200 w 1168400"/>
              <a:gd name="connsiteY16" fmla="*/ 42333 h 821456"/>
              <a:gd name="connsiteX17" fmla="*/ 1024466 w 1168400"/>
              <a:gd name="connsiteY17" fmla="*/ 59267 h 821456"/>
              <a:gd name="connsiteX18" fmla="*/ 1049866 w 1168400"/>
              <a:gd name="connsiteY18" fmla="*/ 67733 h 821456"/>
              <a:gd name="connsiteX19" fmla="*/ 1168400 w 1168400"/>
              <a:gd name="connsiteY19" fmla="*/ 67733 h 82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68400" h="821456">
                <a:moveTo>
                  <a:pt x="0" y="491067"/>
                </a:moveTo>
                <a:cubicBezTo>
                  <a:pt x="27263" y="450172"/>
                  <a:pt x="42876" y="419555"/>
                  <a:pt x="84666" y="389467"/>
                </a:cubicBezTo>
                <a:cubicBezTo>
                  <a:pt x="136135" y="352409"/>
                  <a:pt x="245533" y="287867"/>
                  <a:pt x="245533" y="287867"/>
                </a:cubicBezTo>
                <a:cubicBezTo>
                  <a:pt x="335844" y="293511"/>
                  <a:pt x="426932" y="291698"/>
                  <a:pt x="516466" y="304800"/>
                </a:cubicBezTo>
                <a:cubicBezTo>
                  <a:pt x="543863" y="308809"/>
                  <a:pt x="698439" y="395621"/>
                  <a:pt x="702733" y="397933"/>
                </a:cubicBezTo>
                <a:cubicBezTo>
                  <a:pt x="754283" y="471575"/>
                  <a:pt x="788819" y="508635"/>
                  <a:pt x="812800" y="601133"/>
                </a:cubicBezTo>
                <a:cubicBezTo>
                  <a:pt x="822035" y="636753"/>
                  <a:pt x="818444" y="674511"/>
                  <a:pt x="821266" y="711200"/>
                </a:cubicBezTo>
                <a:cubicBezTo>
                  <a:pt x="801511" y="745067"/>
                  <a:pt x="789724" y="785076"/>
                  <a:pt x="762000" y="812800"/>
                </a:cubicBezTo>
                <a:cubicBezTo>
                  <a:pt x="742997" y="831803"/>
                  <a:pt x="643397" y="813733"/>
                  <a:pt x="635000" y="812800"/>
                </a:cubicBezTo>
                <a:cubicBezTo>
                  <a:pt x="606778" y="787400"/>
                  <a:pt x="574790" y="765643"/>
                  <a:pt x="550333" y="736600"/>
                </a:cubicBezTo>
                <a:cubicBezTo>
                  <a:pt x="529133" y="711425"/>
                  <a:pt x="513079" y="681929"/>
                  <a:pt x="499533" y="651933"/>
                </a:cubicBezTo>
                <a:cubicBezTo>
                  <a:pt x="438490" y="516765"/>
                  <a:pt x="432745" y="477678"/>
                  <a:pt x="397933" y="347133"/>
                </a:cubicBezTo>
                <a:cubicBezTo>
                  <a:pt x="395111" y="318911"/>
                  <a:pt x="388178" y="290801"/>
                  <a:pt x="389466" y="262467"/>
                </a:cubicBezTo>
                <a:cubicBezTo>
                  <a:pt x="391025" y="228169"/>
                  <a:pt x="396061" y="193607"/>
                  <a:pt x="406400" y="160867"/>
                </a:cubicBezTo>
                <a:cubicBezTo>
                  <a:pt x="428381" y="91259"/>
                  <a:pt x="474610" y="72225"/>
                  <a:pt x="541866" y="42333"/>
                </a:cubicBezTo>
                <a:cubicBezTo>
                  <a:pt x="582643" y="24210"/>
                  <a:pt x="626533" y="14111"/>
                  <a:pt x="668866" y="0"/>
                </a:cubicBezTo>
                <a:cubicBezTo>
                  <a:pt x="767644" y="14111"/>
                  <a:pt x="866777" y="25929"/>
                  <a:pt x="965200" y="42333"/>
                </a:cubicBezTo>
                <a:cubicBezTo>
                  <a:pt x="985466" y="45711"/>
                  <a:pt x="1004787" y="53363"/>
                  <a:pt x="1024466" y="59267"/>
                </a:cubicBezTo>
                <a:cubicBezTo>
                  <a:pt x="1033014" y="61831"/>
                  <a:pt x="1040957" y="67209"/>
                  <a:pt x="1049866" y="67733"/>
                </a:cubicBezTo>
                <a:cubicBezTo>
                  <a:pt x="1089309" y="70053"/>
                  <a:pt x="1128889" y="67733"/>
                  <a:pt x="1168400" y="67733"/>
                </a:cubicBezTo>
              </a:path>
            </a:pathLst>
          </a:custGeom>
          <a:noFill/>
          <a:ln w="28575" cap="flat" cmpd="sng" algn="ctr">
            <a:solidFill>
              <a:srgbClr val="10E7D9">
                <a:lumMod val="60000"/>
                <a:lumOff val="40000"/>
              </a:srgbClr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82A44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107" name="Google Shape;21;p2">
            <a:extLst>
              <a:ext uri="{FF2B5EF4-FFF2-40B4-BE49-F238E27FC236}">
                <a16:creationId xmlns:a16="http://schemas.microsoft.com/office/drawing/2014/main" id="{B5526493-2E86-48CD-B5D8-B38B76C1D89D}"/>
              </a:ext>
            </a:extLst>
          </p:cNvPr>
          <p:cNvGrpSpPr/>
          <p:nvPr/>
        </p:nvGrpSpPr>
        <p:grpSpPr>
          <a:xfrm>
            <a:off x="1417811" y="2718959"/>
            <a:ext cx="613073" cy="971916"/>
            <a:chOff x="6718575" y="2318625"/>
            <a:chExt cx="256950" cy="407375"/>
          </a:xfrm>
        </p:grpSpPr>
        <p:sp>
          <p:nvSpPr>
            <p:cNvPr id="156" name="Google Shape;22;p2">
              <a:extLst>
                <a:ext uri="{FF2B5EF4-FFF2-40B4-BE49-F238E27FC236}">
                  <a16:creationId xmlns:a16="http://schemas.microsoft.com/office/drawing/2014/main" id="{667F6313-33CB-4C19-B4D1-303216DF0864}"/>
                </a:ext>
              </a:extLst>
            </p:cNvPr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" name="Google Shape;23;p2">
              <a:extLst>
                <a:ext uri="{FF2B5EF4-FFF2-40B4-BE49-F238E27FC236}">
                  <a16:creationId xmlns:a16="http://schemas.microsoft.com/office/drawing/2014/main" id="{3F8BCA74-9F7B-44AD-8483-33B33580B3EA}"/>
                </a:ext>
              </a:extLst>
            </p:cNvPr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" name="Google Shape;24;p2">
              <a:extLst>
                <a:ext uri="{FF2B5EF4-FFF2-40B4-BE49-F238E27FC236}">
                  <a16:creationId xmlns:a16="http://schemas.microsoft.com/office/drawing/2014/main" id="{F154812D-72E4-4FE5-BB5D-6EB2D01E8DD2}"/>
                </a:ext>
              </a:extLst>
            </p:cNvPr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" name="Google Shape;25;p2">
              <a:extLst>
                <a:ext uri="{FF2B5EF4-FFF2-40B4-BE49-F238E27FC236}">
                  <a16:creationId xmlns:a16="http://schemas.microsoft.com/office/drawing/2014/main" id="{49FA9F7C-9561-4D58-B90A-DD4B4B9185F5}"/>
                </a:ext>
              </a:extLst>
            </p:cNvPr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" name="Google Shape;26;p2">
              <a:extLst>
                <a:ext uri="{FF2B5EF4-FFF2-40B4-BE49-F238E27FC236}">
                  <a16:creationId xmlns:a16="http://schemas.microsoft.com/office/drawing/2014/main" id="{2EB7C77A-4517-4991-B863-F2D3F9527CF5}"/>
                </a:ext>
              </a:extLst>
            </p:cNvPr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" name="Google Shape;27;p2">
              <a:extLst>
                <a:ext uri="{FF2B5EF4-FFF2-40B4-BE49-F238E27FC236}">
                  <a16:creationId xmlns:a16="http://schemas.microsoft.com/office/drawing/2014/main" id="{BC687D12-943D-42A7-A4E9-DA59EFE1C1FA}"/>
                </a:ext>
              </a:extLst>
            </p:cNvPr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" name="Google Shape;28;p2">
              <a:extLst>
                <a:ext uri="{FF2B5EF4-FFF2-40B4-BE49-F238E27FC236}">
                  <a16:creationId xmlns:a16="http://schemas.microsoft.com/office/drawing/2014/main" id="{28C8022B-E124-48B5-BC16-971C9338E558}"/>
                </a:ext>
              </a:extLst>
            </p:cNvPr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" name="Google Shape;29;p2">
              <a:extLst>
                <a:ext uri="{FF2B5EF4-FFF2-40B4-BE49-F238E27FC236}">
                  <a16:creationId xmlns:a16="http://schemas.microsoft.com/office/drawing/2014/main" id="{287283F3-AFDD-4C93-80C0-4C4F3D6E5859}"/>
                </a:ext>
              </a:extLst>
            </p:cNvPr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8" name="Google Shape;40;p2">
            <a:extLst>
              <a:ext uri="{FF2B5EF4-FFF2-40B4-BE49-F238E27FC236}">
                <a16:creationId xmlns:a16="http://schemas.microsoft.com/office/drawing/2014/main" id="{8EE4002B-785B-4F85-A898-4E4D46ADA6FA}"/>
              </a:ext>
            </a:extLst>
          </p:cNvPr>
          <p:cNvGrpSpPr/>
          <p:nvPr/>
        </p:nvGrpSpPr>
        <p:grpSpPr>
          <a:xfrm rot="20626526">
            <a:off x="2402878" y="4447567"/>
            <a:ext cx="456398" cy="437795"/>
            <a:chOff x="5241175" y="4959100"/>
            <a:chExt cx="539775" cy="517775"/>
          </a:xfrm>
          <a:solidFill>
            <a:srgbClr val="FFFFFF">
              <a:alpha val="67000"/>
            </a:srgbClr>
          </a:solidFill>
        </p:grpSpPr>
        <p:sp>
          <p:nvSpPr>
            <p:cNvPr id="150" name="Google Shape;41;p2">
              <a:extLst>
                <a:ext uri="{FF2B5EF4-FFF2-40B4-BE49-F238E27FC236}">
                  <a16:creationId xmlns:a16="http://schemas.microsoft.com/office/drawing/2014/main" id="{1F47860B-A95C-480D-845F-658A25DE8537}"/>
                </a:ext>
              </a:extLst>
            </p:cNvPr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" name="Google Shape;42;p2">
              <a:extLst>
                <a:ext uri="{FF2B5EF4-FFF2-40B4-BE49-F238E27FC236}">
                  <a16:creationId xmlns:a16="http://schemas.microsoft.com/office/drawing/2014/main" id="{D6C52C7F-F114-46E0-BC11-2B350662DA40}"/>
                </a:ext>
              </a:extLst>
            </p:cNvPr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" name="Google Shape;43;p2">
              <a:extLst>
                <a:ext uri="{FF2B5EF4-FFF2-40B4-BE49-F238E27FC236}">
                  <a16:creationId xmlns:a16="http://schemas.microsoft.com/office/drawing/2014/main" id="{F3916816-85EB-4787-9BD5-C9C7C60AB35F}"/>
                </a:ext>
              </a:extLst>
            </p:cNvPr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" name="Google Shape;44;p2">
              <a:extLst>
                <a:ext uri="{FF2B5EF4-FFF2-40B4-BE49-F238E27FC236}">
                  <a16:creationId xmlns:a16="http://schemas.microsoft.com/office/drawing/2014/main" id="{CB005B08-87FF-4F1E-A20B-EDEE7FBC4D7A}"/>
                </a:ext>
              </a:extLst>
            </p:cNvPr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" name="Google Shape;45;p2">
              <a:extLst>
                <a:ext uri="{FF2B5EF4-FFF2-40B4-BE49-F238E27FC236}">
                  <a16:creationId xmlns:a16="http://schemas.microsoft.com/office/drawing/2014/main" id="{B309005C-F425-4210-B719-0392800B11FC}"/>
                </a:ext>
              </a:extLst>
            </p:cNvPr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" name="Google Shape;46;p2">
              <a:extLst>
                <a:ext uri="{FF2B5EF4-FFF2-40B4-BE49-F238E27FC236}">
                  <a16:creationId xmlns:a16="http://schemas.microsoft.com/office/drawing/2014/main" id="{B6714CF7-F4B0-4D8D-9B1A-D9894755C402}"/>
                </a:ext>
              </a:extLst>
            </p:cNvPr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9" name="Google Shape;40;p2">
            <a:extLst>
              <a:ext uri="{FF2B5EF4-FFF2-40B4-BE49-F238E27FC236}">
                <a16:creationId xmlns:a16="http://schemas.microsoft.com/office/drawing/2014/main" id="{CC6DDF53-A405-49C5-B35F-814E28A5A59A}"/>
              </a:ext>
            </a:extLst>
          </p:cNvPr>
          <p:cNvGrpSpPr/>
          <p:nvPr/>
        </p:nvGrpSpPr>
        <p:grpSpPr>
          <a:xfrm rot="735996">
            <a:off x="650215" y="4135626"/>
            <a:ext cx="975185" cy="935437"/>
            <a:chOff x="5241175" y="4959100"/>
            <a:chExt cx="539775" cy="517775"/>
          </a:xfrm>
          <a:solidFill>
            <a:srgbClr val="FFFFFF">
              <a:alpha val="67000"/>
            </a:srgbClr>
          </a:solidFill>
        </p:grpSpPr>
        <p:sp>
          <p:nvSpPr>
            <p:cNvPr id="144" name="Google Shape;41;p2">
              <a:extLst>
                <a:ext uri="{FF2B5EF4-FFF2-40B4-BE49-F238E27FC236}">
                  <a16:creationId xmlns:a16="http://schemas.microsoft.com/office/drawing/2014/main" id="{636127AB-B7EA-44C7-82B9-C531C17886C2}"/>
                </a:ext>
              </a:extLst>
            </p:cNvPr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" name="Google Shape;42;p2">
              <a:extLst>
                <a:ext uri="{FF2B5EF4-FFF2-40B4-BE49-F238E27FC236}">
                  <a16:creationId xmlns:a16="http://schemas.microsoft.com/office/drawing/2014/main" id="{F9EAF759-E6D7-4259-B4AD-5194FF19D0FF}"/>
                </a:ext>
              </a:extLst>
            </p:cNvPr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" name="Google Shape;43;p2">
              <a:extLst>
                <a:ext uri="{FF2B5EF4-FFF2-40B4-BE49-F238E27FC236}">
                  <a16:creationId xmlns:a16="http://schemas.microsoft.com/office/drawing/2014/main" id="{9D207446-AA36-4D5D-90D9-290E0DF9B6D4}"/>
                </a:ext>
              </a:extLst>
            </p:cNvPr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" name="Google Shape;44;p2">
              <a:extLst>
                <a:ext uri="{FF2B5EF4-FFF2-40B4-BE49-F238E27FC236}">
                  <a16:creationId xmlns:a16="http://schemas.microsoft.com/office/drawing/2014/main" id="{644B81B0-F5B6-4607-9410-E96E66A322A4}"/>
                </a:ext>
              </a:extLst>
            </p:cNvPr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" name="Google Shape;45;p2">
              <a:extLst>
                <a:ext uri="{FF2B5EF4-FFF2-40B4-BE49-F238E27FC236}">
                  <a16:creationId xmlns:a16="http://schemas.microsoft.com/office/drawing/2014/main" id="{D8282D25-353E-4CA3-AB61-74BE81785C3C}"/>
                </a:ext>
              </a:extLst>
            </p:cNvPr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" name="Google Shape;46;p2">
              <a:extLst>
                <a:ext uri="{FF2B5EF4-FFF2-40B4-BE49-F238E27FC236}">
                  <a16:creationId xmlns:a16="http://schemas.microsoft.com/office/drawing/2014/main" id="{295899D6-904E-4776-AB93-0EF9A345584A}"/>
                </a:ext>
              </a:extLst>
            </p:cNvPr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F448645F-BCFB-4A7C-97EB-8B36EC2528EC}"/>
              </a:ext>
            </a:extLst>
          </p:cNvPr>
          <p:cNvGrpSpPr/>
          <p:nvPr/>
        </p:nvGrpSpPr>
        <p:grpSpPr>
          <a:xfrm>
            <a:off x="2551344" y="2468487"/>
            <a:ext cx="184625" cy="184625"/>
            <a:chOff x="5424165" y="1227118"/>
            <a:chExt cx="307646" cy="307646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E15395C0-885E-4166-A4C6-1623A74E2760}"/>
                </a:ext>
              </a:extLst>
            </p:cNvPr>
            <p:cNvSpPr/>
            <p:nvPr/>
          </p:nvSpPr>
          <p:spPr>
            <a:xfrm>
              <a:off x="5424165" y="1227118"/>
              <a:ext cx="307646" cy="307646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82A4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CE377A1F-3BA3-441E-96AE-A5C1475F9EB0}"/>
                </a:ext>
              </a:extLst>
            </p:cNvPr>
            <p:cNvSpPr/>
            <p:nvPr/>
          </p:nvSpPr>
          <p:spPr>
            <a:xfrm>
              <a:off x="5457129" y="1260082"/>
              <a:ext cx="241718" cy="241718"/>
            </a:xfrm>
            <a:prstGeom prst="ellipse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10E7D9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82A4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11" name="!!group1">
            <a:extLst>
              <a:ext uri="{FF2B5EF4-FFF2-40B4-BE49-F238E27FC236}">
                <a16:creationId xmlns:a16="http://schemas.microsoft.com/office/drawing/2014/main" id="{DAE9B84D-C5ED-4326-A258-3161B375DB93}"/>
              </a:ext>
            </a:extLst>
          </p:cNvPr>
          <p:cNvGrpSpPr/>
          <p:nvPr/>
        </p:nvGrpSpPr>
        <p:grpSpPr>
          <a:xfrm>
            <a:off x="4121040" y="2707193"/>
            <a:ext cx="3741599" cy="990382"/>
            <a:chOff x="7026580" y="207762"/>
            <a:chExt cx="4705249" cy="124546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0752C306-35B5-4B38-AFA4-8A0F09A9D1A4}"/>
                </a:ext>
              </a:extLst>
            </p:cNvPr>
            <p:cNvGrpSpPr/>
            <p:nvPr/>
          </p:nvGrpSpPr>
          <p:grpSpPr>
            <a:xfrm>
              <a:off x="7026580" y="275298"/>
              <a:ext cx="4698221" cy="1174178"/>
              <a:chOff x="7026580" y="272571"/>
              <a:chExt cx="4698221" cy="1174178"/>
            </a:xfrm>
          </p:grpSpPr>
          <p:sp>
            <p:nvSpPr>
              <p:cNvPr id="140" name="Rectangle: Rounded Corners 139">
                <a:extLst>
                  <a:ext uri="{FF2B5EF4-FFF2-40B4-BE49-F238E27FC236}">
                    <a16:creationId xmlns:a16="http://schemas.microsoft.com/office/drawing/2014/main" id="{66C9186E-D85F-41D7-9A81-DB8FE0F6DFBF}"/>
                  </a:ext>
                </a:extLst>
              </p:cNvPr>
              <p:cNvSpPr/>
              <p:nvPr/>
            </p:nvSpPr>
            <p:spPr>
              <a:xfrm>
                <a:off x="7457439" y="629920"/>
                <a:ext cx="4267362" cy="816829"/>
              </a:xfrm>
              <a:prstGeom prst="roundRect">
                <a:avLst/>
              </a:prstGeom>
              <a:noFill/>
              <a:ln w="381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82A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41" name="Hexagon 140">
                <a:extLst>
                  <a:ext uri="{FF2B5EF4-FFF2-40B4-BE49-F238E27FC236}">
                    <a16:creationId xmlns:a16="http://schemas.microsoft.com/office/drawing/2014/main" id="{41CD1816-6D26-4EA7-902D-E1181E8C90CD}"/>
                  </a:ext>
                </a:extLst>
              </p:cNvPr>
              <p:cNvSpPr/>
              <p:nvPr/>
            </p:nvSpPr>
            <p:spPr>
              <a:xfrm>
                <a:off x="7026580" y="272571"/>
                <a:ext cx="861720" cy="714698"/>
              </a:xfrm>
              <a:prstGeom prst="hexagon">
                <a:avLst/>
              </a:prstGeom>
              <a:solidFill>
                <a:srgbClr val="FFC000"/>
              </a:solidFill>
              <a:ln w="38100" cap="flat" cmpd="sng" algn="ctr">
                <a:solidFill>
                  <a:srgbClr val="FFFFFF"/>
                </a:solidFill>
                <a:prstDash val="solid"/>
              </a:ln>
              <a:effectLst>
                <a:innerShdw blurRad="127000" dir="8100000">
                  <a:prstClr val="black">
                    <a:alpha val="56000"/>
                  </a:prstClr>
                </a:innerShdw>
              </a:effectLst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82A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p:grpSp>
        <p:sp>
          <p:nvSpPr>
            <p:cNvPr id="138" name="TextBox 148">
              <a:extLst>
                <a:ext uri="{FF2B5EF4-FFF2-40B4-BE49-F238E27FC236}">
                  <a16:creationId xmlns:a16="http://schemas.microsoft.com/office/drawing/2014/main" id="{E8BB62C5-E2DC-4BE2-8C44-6217ADD23F23}"/>
                </a:ext>
              </a:extLst>
            </p:cNvPr>
            <p:cNvSpPr txBox="1"/>
            <p:nvPr/>
          </p:nvSpPr>
          <p:spPr>
            <a:xfrm>
              <a:off x="7118200" y="207762"/>
              <a:ext cx="551754" cy="707887"/>
            </a:xfrm>
            <a:prstGeom prst="rect">
              <a:avLst/>
            </a:prstGeom>
            <a:noFill/>
            <a:effectLst>
              <a:innerShdw blurRad="114300">
                <a:prstClr val="black"/>
              </a:innerShdw>
            </a:effectLst>
          </p:spPr>
          <p:txBody>
            <a:bodyPr wrap="non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Magneto" panose="04030805050802020D02" pitchFamily="82" charset="0"/>
                  <a:cs typeface="Arial"/>
                  <a:sym typeface="Arial"/>
                </a:rPr>
                <a:t>2</a:t>
              </a:r>
            </a:p>
          </p:txBody>
        </p:sp>
        <p:sp>
          <p:nvSpPr>
            <p:cNvPr id="139" name="TextBox 149">
              <a:extLst>
                <a:ext uri="{FF2B5EF4-FFF2-40B4-BE49-F238E27FC236}">
                  <a16:creationId xmlns:a16="http://schemas.microsoft.com/office/drawing/2014/main" id="{E035ACD0-BD2D-43FE-BFF9-F10E985EBA99}"/>
                </a:ext>
              </a:extLst>
            </p:cNvPr>
            <p:cNvSpPr txBox="1"/>
            <p:nvPr/>
          </p:nvSpPr>
          <p:spPr>
            <a:xfrm>
              <a:off x="7976986" y="795244"/>
              <a:ext cx="3754843" cy="6579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sz="280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rPr>
                <a:t>DHCP</a:t>
              </a:r>
              <a:r>
                <a:rPr lang="km-KH" sz="280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rPr>
                <a:t> </a:t>
              </a:r>
              <a:r>
                <a:rPr lang="en-US" sz="280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rPr>
                <a:t>OFFER</a:t>
              </a:r>
            </a:p>
          </p:txBody>
        </p:sp>
      </p:grpSp>
      <p:sp>
        <p:nvSpPr>
          <p:cNvPr id="112" name="Arc 97">
            <a:extLst>
              <a:ext uri="{FF2B5EF4-FFF2-40B4-BE49-F238E27FC236}">
                <a16:creationId xmlns:a16="http://schemas.microsoft.com/office/drawing/2014/main" id="{F95C137D-AA34-425A-BCB0-EC56A98F7AE7}"/>
              </a:ext>
            </a:extLst>
          </p:cNvPr>
          <p:cNvSpPr/>
          <p:nvPr/>
        </p:nvSpPr>
        <p:spPr>
          <a:xfrm>
            <a:off x="3389611" y="3060228"/>
            <a:ext cx="720306" cy="775559"/>
          </a:xfrm>
          <a:custGeom>
            <a:avLst/>
            <a:gdLst>
              <a:gd name="connsiteX0" fmla="*/ 19340 w 1236120"/>
              <a:gd name="connsiteY0" fmla="*/ 735285 h 1956069"/>
              <a:gd name="connsiteX1" fmla="*/ 609081 w 1236120"/>
              <a:gd name="connsiteY1" fmla="*/ 102 h 1956069"/>
              <a:gd name="connsiteX2" fmla="*/ 618060 w 1236120"/>
              <a:gd name="connsiteY2" fmla="*/ 978035 h 1956069"/>
              <a:gd name="connsiteX3" fmla="*/ 19340 w 1236120"/>
              <a:gd name="connsiteY3" fmla="*/ 735285 h 1956069"/>
              <a:gd name="connsiteX0" fmla="*/ 19340 w 1236120"/>
              <a:gd name="connsiteY0" fmla="*/ 735285 h 1956069"/>
              <a:gd name="connsiteX1" fmla="*/ 609081 w 1236120"/>
              <a:gd name="connsiteY1" fmla="*/ 102 h 1956069"/>
              <a:gd name="connsiteX0" fmla="*/ 0 w 738324"/>
              <a:gd name="connsiteY0" fmla="*/ 735183 h 977933"/>
              <a:gd name="connsiteX1" fmla="*/ 589741 w 738324"/>
              <a:gd name="connsiteY1" fmla="*/ 0 h 977933"/>
              <a:gd name="connsiteX2" fmla="*/ 598720 w 738324"/>
              <a:gd name="connsiteY2" fmla="*/ 977933 h 977933"/>
              <a:gd name="connsiteX3" fmla="*/ 0 w 738324"/>
              <a:gd name="connsiteY3" fmla="*/ 735183 h 977933"/>
              <a:gd name="connsiteX0" fmla="*/ 0 w 738324"/>
              <a:gd name="connsiteY0" fmla="*/ 735183 h 977933"/>
              <a:gd name="connsiteX1" fmla="*/ 738324 w 738324"/>
              <a:gd name="connsiteY1" fmla="*/ 650040 h 977933"/>
              <a:gd name="connsiteX2" fmla="*/ 589741 w 738324"/>
              <a:gd name="connsiteY2" fmla="*/ 0 h 977933"/>
              <a:gd name="connsiteX0" fmla="*/ 0 w 738324"/>
              <a:gd name="connsiteY0" fmla="*/ 735183 h 977933"/>
              <a:gd name="connsiteX1" fmla="*/ 589741 w 738324"/>
              <a:gd name="connsiteY1" fmla="*/ 0 h 977933"/>
              <a:gd name="connsiteX2" fmla="*/ 598720 w 738324"/>
              <a:gd name="connsiteY2" fmla="*/ 977933 h 977933"/>
              <a:gd name="connsiteX3" fmla="*/ 0 w 738324"/>
              <a:gd name="connsiteY3" fmla="*/ 735183 h 977933"/>
              <a:gd name="connsiteX0" fmla="*/ 0 w 738324"/>
              <a:gd name="connsiteY0" fmla="*/ 735183 h 977933"/>
              <a:gd name="connsiteX1" fmla="*/ 738324 w 738324"/>
              <a:gd name="connsiteY1" fmla="*/ 650040 h 977933"/>
              <a:gd name="connsiteX2" fmla="*/ 589741 w 738324"/>
              <a:gd name="connsiteY2" fmla="*/ 0 h 977933"/>
              <a:gd name="connsiteX0" fmla="*/ 0 w 738324"/>
              <a:gd name="connsiteY0" fmla="*/ 735183 h 977933"/>
              <a:gd name="connsiteX1" fmla="*/ 589741 w 738324"/>
              <a:gd name="connsiteY1" fmla="*/ 0 h 977933"/>
              <a:gd name="connsiteX2" fmla="*/ 598720 w 738324"/>
              <a:gd name="connsiteY2" fmla="*/ 977933 h 977933"/>
              <a:gd name="connsiteX3" fmla="*/ 0 w 738324"/>
              <a:gd name="connsiteY3" fmla="*/ 735183 h 977933"/>
              <a:gd name="connsiteX0" fmla="*/ 0 w 738324"/>
              <a:gd name="connsiteY0" fmla="*/ 735183 h 977933"/>
              <a:gd name="connsiteX1" fmla="*/ 738324 w 738324"/>
              <a:gd name="connsiteY1" fmla="*/ 650040 h 977933"/>
              <a:gd name="connsiteX2" fmla="*/ 589741 w 738324"/>
              <a:gd name="connsiteY2" fmla="*/ 0 h 977933"/>
              <a:gd name="connsiteX0" fmla="*/ 0 w 598720"/>
              <a:gd name="connsiteY0" fmla="*/ 735183 h 977933"/>
              <a:gd name="connsiteX1" fmla="*/ 589741 w 598720"/>
              <a:gd name="connsiteY1" fmla="*/ 0 h 977933"/>
              <a:gd name="connsiteX2" fmla="*/ 598720 w 598720"/>
              <a:gd name="connsiteY2" fmla="*/ 977933 h 977933"/>
              <a:gd name="connsiteX3" fmla="*/ 0 w 598720"/>
              <a:gd name="connsiteY3" fmla="*/ 735183 h 977933"/>
              <a:gd name="connsiteX0" fmla="*/ 0 w 598720"/>
              <a:gd name="connsiteY0" fmla="*/ 735183 h 977933"/>
              <a:gd name="connsiteX1" fmla="*/ 458924 w 598720"/>
              <a:gd name="connsiteY1" fmla="*/ 497640 h 977933"/>
              <a:gd name="connsiteX2" fmla="*/ 589741 w 598720"/>
              <a:gd name="connsiteY2" fmla="*/ 0 h 977933"/>
              <a:gd name="connsiteX0" fmla="*/ 0 w 598720"/>
              <a:gd name="connsiteY0" fmla="*/ 735183 h 977933"/>
              <a:gd name="connsiteX1" fmla="*/ 589741 w 598720"/>
              <a:gd name="connsiteY1" fmla="*/ 0 h 977933"/>
              <a:gd name="connsiteX2" fmla="*/ 598720 w 598720"/>
              <a:gd name="connsiteY2" fmla="*/ 977933 h 977933"/>
              <a:gd name="connsiteX3" fmla="*/ 0 w 598720"/>
              <a:gd name="connsiteY3" fmla="*/ 735183 h 977933"/>
              <a:gd name="connsiteX0" fmla="*/ 0 w 598720"/>
              <a:gd name="connsiteY0" fmla="*/ 735183 h 977933"/>
              <a:gd name="connsiteX1" fmla="*/ 458924 w 598720"/>
              <a:gd name="connsiteY1" fmla="*/ 497640 h 977933"/>
              <a:gd name="connsiteX2" fmla="*/ 589741 w 598720"/>
              <a:gd name="connsiteY2" fmla="*/ 0 h 977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8720" h="977933" stroke="0" extrusionOk="0">
                <a:moveTo>
                  <a:pt x="0" y="735183"/>
                </a:moveTo>
                <a:cubicBezTo>
                  <a:pt x="69229" y="307621"/>
                  <a:pt x="310849" y="6412"/>
                  <a:pt x="589741" y="0"/>
                </a:cubicBezTo>
                <a:lnTo>
                  <a:pt x="598720" y="977933"/>
                </a:lnTo>
                <a:lnTo>
                  <a:pt x="0" y="735183"/>
                </a:lnTo>
                <a:close/>
              </a:path>
              <a:path w="598720" h="977933" fill="none">
                <a:moveTo>
                  <a:pt x="0" y="735183"/>
                </a:moveTo>
                <a:cubicBezTo>
                  <a:pt x="29921" y="646204"/>
                  <a:pt x="99789" y="998331"/>
                  <a:pt x="458924" y="497640"/>
                </a:cubicBezTo>
                <a:cubicBezTo>
                  <a:pt x="501030" y="265288"/>
                  <a:pt x="310849" y="6412"/>
                  <a:pt x="589741" y="0"/>
                </a:cubicBezTo>
              </a:path>
            </a:pathLst>
          </a:custGeom>
          <a:noFill/>
          <a:ln w="28575" cap="flat" cmpd="sng" algn="ctr">
            <a:solidFill>
              <a:srgbClr val="10E7D9">
                <a:lumMod val="60000"/>
                <a:lumOff val="40000"/>
              </a:srgbClr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82A44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DDEBEAE-E002-478C-A449-565921965BD8}"/>
              </a:ext>
            </a:extLst>
          </p:cNvPr>
          <p:cNvGrpSpPr/>
          <p:nvPr/>
        </p:nvGrpSpPr>
        <p:grpSpPr>
          <a:xfrm>
            <a:off x="3268454" y="3473079"/>
            <a:ext cx="184625" cy="184625"/>
            <a:chOff x="5424165" y="1227118"/>
            <a:chExt cx="307646" cy="307646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C8B6AB8-985A-4031-8A4B-2C38EF69A924}"/>
                </a:ext>
              </a:extLst>
            </p:cNvPr>
            <p:cNvSpPr/>
            <p:nvPr/>
          </p:nvSpPr>
          <p:spPr>
            <a:xfrm>
              <a:off x="5424165" y="1227118"/>
              <a:ext cx="307646" cy="307646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82A4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FE14FE99-674B-41B2-BEC0-206B6BA18E7B}"/>
                </a:ext>
              </a:extLst>
            </p:cNvPr>
            <p:cNvSpPr/>
            <p:nvPr/>
          </p:nvSpPr>
          <p:spPr>
            <a:xfrm>
              <a:off x="5457129" y="1260082"/>
              <a:ext cx="241718" cy="241718"/>
            </a:xfrm>
            <a:prstGeom prst="ellipse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10E7D9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82A4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14" name="!!group1">
            <a:extLst>
              <a:ext uri="{FF2B5EF4-FFF2-40B4-BE49-F238E27FC236}">
                <a16:creationId xmlns:a16="http://schemas.microsoft.com/office/drawing/2014/main" id="{BB3BB515-11AC-419F-8CA7-EF74A5008AD2}"/>
              </a:ext>
            </a:extLst>
          </p:cNvPr>
          <p:cNvGrpSpPr/>
          <p:nvPr/>
        </p:nvGrpSpPr>
        <p:grpSpPr>
          <a:xfrm>
            <a:off x="4121040" y="3797923"/>
            <a:ext cx="3855743" cy="992496"/>
            <a:chOff x="7026580" y="217507"/>
            <a:chExt cx="4848791" cy="124811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827E6A4B-FFB0-45D8-8CB4-DC2B22AAD440}"/>
                </a:ext>
              </a:extLst>
            </p:cNvPr>
            <p:cNvGrpSpPr/>
            <p:nvPr/>
          </p:nvGrpSpPr>
          <p:grpSpPr>
            <a:xfrm>
              <a:off x="7026580" y="275298"/>
              <a:ext cx="4652327" cy="1174178"/>
              <a:chOff x="7026580" y="272571"/>
              <a:chExt cx="4652327" cy="1174178"/>
            </a:xfrm>
          </p:grpSpPr>
          <p:sp>
            <p:nvSpPr>
              <p:cNvPr id="133" name="Rectangle: Rounded Corners 132">
                <a:extLst>
                  <a:ext uri="{FF2B5EF4-FFF2-40B4-BE49-F238E27FC236}">
                    <a16:creationId xmlns:a16="http://schemas.microsoft.com/office/drawing/2014/main" id="{5B32753E-C802-4459-979B-16ABC8ED99EB}"/>
                  </a:ext>
                </a:extLst>
              </p:cNvPr>
              <p:cNvSpPr/>
              <p:nvPr/>
            </p:nvSpPr>
            <p:spPr>
              <a:xfrm>
                <a:off x="7457439" y="629920"/>
                <a:ext cx="4221468" cy="816829"/>
              </a:xfrm>
              <a:prstGeom prst="roundRect">
                <a:avLst/>
              </a:prstGeom>
              <a:noFill/>
              <a:ln w="381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82A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34" name="Hexagon 133">
                <a:extLst>
                  <a:ext uri="{FF2B5EF4-FFF2-40B4-BE49-F238E27FC236}">
                    <a16:creationId xmlns:a16="http://schemas.microsoft.com/office/drawing/2014/main" id="{C777A625-1082-4FE7-8F8F-D28549B73FE2}"/>
                  </a:ext>
                </a:extLst>
              </p:cNvPr>
              <p:cNvSpPr/>
              <p:nvPr/>
            </p:nvSpPr>
            <p:spPr>
              <a:xfrm>
                <a:off x="7026580" y="272571"/>
                <a:ext cx="861720" cy="714698"/>
              </a:xfrm>
              <a:prstGeom prst="hexagon">
                <a:avLst/>
              </a:prstGeom>
              <a:solidFill>
                <a:srgbClr val="00FF00"/>
              </a:solidFill>
              <a:ln w="38100" cap="flat" cmpd="sng" algn="ctr">
                <a:solidFill>
                  <a:srgbClr val="FFFFFF"/>
                </a:solidFill>
                <a:prstDash val="solid"/>
              </a:ln>
              <a:effectLst>
                <a:innerShdw blurRad="127000" dir="8100000">
                  <a:prstClr val="black">
                    <a:alpha val="56000"/>
                  </a:prstClr>
                </a:innerShdw>
              </a:effectLst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82A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p:grpSp>
        <p:sp>
          <p:nvSpPr>
            <p:cNvPr id="131" name="TextBox 158">
              <a:extLst>
                <a:ext uri="{FF2B5EF4-FFF2-40B4-BE49-F238E27FC236}">
                  <a16:creationId xmlns:a16="http://schemas.microsoft.com/office/drawing/2014/main" id="{D0637D73-649B-4E7A-94FA-B994A72D3124}"/>
                </a:ext>
              </a:extLst>
            </p:cNvPr>
            <p:cNvSpPr txBox="1"/>
            <p:nvPr/>
          </p:nvSpPr>
          <p:spPr>
            <a:xfrm>
              <a:off x="7099990" y="217507"/>
              <a:ext cx="540533" cy="707886"/>
            </a:xfrm>
            <a:prstGeom prst="rect">
              <a:avLst/>
            </a:prstGeom>
            <a:noFill/>
            <a:effectLst>
              <a:innerShdw blurRad="114300">
                <a:prstClr val="black"/>
              </a:innerShdw>
            </a:effectLst>
          </p:spPr>
          <p:txBody>
            <a:bodyPr wrap="non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Magneto" panose="04030805050802020D02" pitchFamily="82" charset="0"/>
                  <a:cs typeface="Arial"/>
                  <a:sym typeface="Arial"/>
                </a:rPr>
                <a:t>3</a:t>
              </a:r>
            </a:p>
          </p:txBody>
        </p:sp>
        <p:sp>
          <p:nvSpPr>
            <p:cNvPr id="132" name="TextBox 159">
              <a:extLst>
                <a:ext uri="{FF2B5EF4-FFF2-40B4-BE49-F238E27FC236}">
                  <a16:creationId xmlns:a16="http://schemas.microsoft.com/office/drawing/2014/main" id="{0B5EC441-FCE9-4626-8096-D94BE1065872}"/>
                </a:ext>
              </a:extLst>
            </p:cNvPr>
            <p:cNvSpPr txBox="1"/>
            <p:nvPr/>
          </p:nvSpPr>
          <p:spPr>
            <a:xfrm>
              <a:off x="7976986" y="807648"/>
              <a:ext cx="3898385" cy="6579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sz="2800" b="1" dirty="0">
                  <a:solidFill>
                    <a:srgbClr val="00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rPr>
                <a:t>DHCP</a:t>
              </a:r>
              <a:r>
                <a:rPr lang="km-KH" sz="2800" b="1" dirty="0">
                  <a:solidFill>
                    <a:srgbClr val="00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rPr>
                <a:t>​ </a:t>
              </a:r>
              <a:r>
                <a:rPr lang="en-US" sz="2800" b="1" dirty="0">
                  <a:solidFill>
                    <a:srgbClr val="00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rPr>
                <a:t>REQUEST</a:t>
              </a:r>
            </a:p>
          </p:txBody>
        </p:sp>
      </p:grpSp>
      <p:sp>
        <p:nvSpPr>
          <p:cNvPr id="115" name="Arc 107">
            <a:extLst>
              <a:ext uri="{FF2B5EF4-FFF2-40B4-BE49-F238E27FC236}">
                <a16:creationId xmlns:a16="http://schemas.microsoft.com/office/drawing/2014/main" id="{6DFDBDD1-0A40-488A-8EA6-660B55B9073E}"/>
              </a:ext>
            </a:extLst>
          </p:cNvPr>
          <p:cNvSpPr/>
          <p:nvPr/>
        </p:nvSpPr>
        <p:spPr>
          <a:xfrm>
            <a:off x="3179483" y="4126199"/>
            <a:ext cx="930433" cy="619177"/>
          </a:xfrm>
          <a:custGeom>
            <a:avLst/>
            <a:gdLst>
              <a:gd name="connsiteX0" fmla="*/ 10889 w 1651000"/>
              <a:gd name="connsiteY0" fmla="*/ 477219 h 821456"/>
              <a:gd name="connsiteX1" fmla="*/ 659339 w 1651000"/>
              <a:gd name="connsiteY1" fmla="*/ 8406 h 821456"/>
              <a:gd name="connsiteX2" fmla="*/ 1244158 w 1651000"/>
              <a:gd name="connsiteY2" fmla="*/ 56740 h 821456"/>
              <a:gd name="connsiteX3" fmla="*/ 825500 w 1651000"/>
              <a:gd name="connsiteY3" fmla="*/ 410728 h 821456"/>
              <a:gd name="connsiteX4" fmla="*/ 10889 w 1651000"/>
              <a:gd name="connsiteY4" fmla="*/ 477219 h 821456"/>
              <a:gd name="connsiteX0" fmla="*/ 10889 w 1651000"/>
              <a:gd name="connsiteY0" fmla="*/ 477219 h 821456"/>
              <a:gd name="connsiteX1" fmla="*/ 659339 w 1651000"/>
              <a:gd name="connsiteY1" fmla="*/ 8406 h 821456"/>
              <a:gd name="connsiteX2" fmla="*/ 1244158 w 1651000"/>
              <a:gd name="connsiteY2" fmla="*/ 56740 h 821456"/>
              <a:gd name="connsiteX0" fmla="*/ 11000 w 1540602"/>
              <a:gd name="connsiteY0" fmla="*/ 739770 h 739770"/>
              <a:gd name="connsiteX1" fmla="*/ 659450 w 1540602"/>
              <a:gd name="connsiteY1" fmla="*/ 270957 h 739770"/>
              <a:gd name="connsiteX2" fmla="*/ 1244269 w 1540602"/>
              <a:gd name="connsiteY2" fmla="*/ 319291 h 739770"/>
              <a:gd name="connsiteX3" fmla="*/ 825611 w 1540602"/>
              <a:gd name="connsiteY3" fmla="*/ 673279 h 739770"/>
              <a:gd name="connsiteX4" fmla="*/ 11000 w 1540602"/>
              <a:gd name="connsiteY4" fmla="*/ 739770 h 739770"/>
              <a:gd name="connsiteX0" fmla="*/ 11000 w 1540602"/>
              <a:gd name="connsiteY0" fmla="*/ 739770 h 739770"/>
              <a:gd name="connsiteX1" fmla="*/ 659450 w 1540602"/>
              <a:gd name="connsiteY1" fmla="*/ 270957 h 739770"/>
              <a:gd name="connsiteX2" fmla="*/ 1540602 w 1540602"/>
              <a:gd name="connsiteY2" fmla="*/ 6024 h 739770"/>
              <a:gd name="connsiteX0" fmla="*/ 11000 w 1540602"/>
              <a:gd name="connsiteY0" fmla="*/ 737159 h 737159"/>
              <a:gd name="connsiteX1" fmla="*/ 659450 w 1540602"/>
              <a:gd name="connsiteY1" fmla="*/ 268346 h 737159"/>
              <a:gd name="connsiteX2" fmla="*/ 1244269 w 1540602"/>
              <a:gd name="connsiteY2" fmla="*/ 316680 h 737159"/>
              <a:gd name="connsiteX3" fmla="*/ 825611 w 1540602"/>
              <a:gd name="connsiteY3" fmla="*/ 670668 h 737159"/>
              <a:gd name="connsiteX4" fmla="*/ 11000 w 1540602"/>
              <a:gd name="connsiteY4" fmla="*/ 737159 h 737159"/>
              <a:gd name="connsiteX0" fmla="*/ 11000 w 1540602"/>
              <a:gd name="connsiteY0" fmla="*/ 737159 h 737159"/>
              <a:gd name="connsiteX1" fmla="*/ 1031983 w 1540602"/>
              <a:gd name="connsiteY1" fmla="*/ 522346 h 737159"/>
              <a:gd name="connsiteX2" fmla="*/ 1540602 w 1540602"/>
              <a:gd name="connsiteY2" fmla="*/ 3413 h 737159"/>
              <a:gd name="connsiteX0" fmla="*/ 11000 w 1489802"/>
              <a:gd name="connsiteY0" fmla="*/ 753995 h 753995"/>
              <a:gd name="connsiteX1" fmla="*/ 659450 w 1489802"/>
              <a:gd name="connsiteY1" fmla="*/ 285182 h 753995"/>
              <a:gd name="connsiteX2" fmla="*/ 1244269 w 1489802"/>
              <a:gd name="connsiteY2" fmla="*/ 333516 h 753995"/>
              <a:gd name="connsiteX3" fmla="*/ 825611 w 1489802"/>
              <a:gd name="connsiteY3" fmla="*/ 687504 h 753995"/>
              <a:gd name="connsiteX4" fmla="*/ 11000 w 1489802"/>
              <a:gd name="connsiteY4" fmla="*/ 753995 h 753995"/>
              <a:gd name="connsiteX0" fmla="*/ 11000 w 1489802"/>
              <a:gd name="connsiteY0" fmla="*/ 753995 h 753995"/>
              <a:gd name="connsiteX1" fmla="*/ 1031983 w 1489802"/>
              <a:gd name="connsiteY1" fmla="*/ 539182 h 753995"/>
              <a:gd name="connsiteX2" fmla="*/ 1489802 w 1489802"/>
              <a:gd name="connsiteY2" fmla="*/ 3316 h 753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9802" h="753995" stroke="0" extrusionOk="0">
                <a:moveTo>
                  <a:pt x="11000" y="753995"/>
                </a:moveTo>
                <a:cubicBezTo>
                  <a:pt x="-60723" y="536464"/>
                  <a:pt x="225471" y="329553"/>
                  <a:pt x="659450" y="285182"/>
                </a:cubicBezTo>
                <a:cubicBezTo>
                  <a:pt x="859693" y="264709"/>
                  <a:pt x="1068082" y="281932"/>
                  <a:pt x="1244269" y="333516"/>
                </a:cubicBezTo>
                <a:lnTo>
                  <a:pt x="825611" y="687504"/>
                </a:lnTo>
                <a:lnTo>
                  <a:pt x="11000" y="753995"/>
                </a:lnTo>
                <a:close/>
              </a:path>
              <a:path w="1489802" h="753995" fill="none">
                <a:moveTo>
                  <a:pt x="11000" y="753995"/>
                </a:moveTo>
                <a:cubicBezTo>
                  <a:pt x="-60723" y="536464"/>
                  <a:pt x="598004" y="583553"/>
                  <a:pt x="1031983" y="539182"/>
                </a:cubicBezTo>
                <a:cubicBezTo>
                  <a:pt x="1232226" y="518709"/>
                  <a:pt x="1313615" y="-48268"/>
                  <a:pt x="1489802" y="3316"/>
                </a:cubicBezTo>
              </a:path>
            </a:pathLst>
          </a:custGeom>
          <a:noFill/>
          <a:ln w="28575" cap="flat" cmpd="sng" algn="ctr">
            <a:solidFill>
              <a:srgbClr val="10E7D9">
                <a:lumMod val="60000"/>
                <a:lumOff val="40000"/>
              </a:srgbClr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82A44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AD718E7-807B-48C4-ACFA-312ABB85C1A1}"/>
              </a:ext>
            </a:extLst>
          </p:cNvPr>
          <p:cNvGrpSpPr/>
          <p:nvPr/>
        </p:nvGrpSpPr>
        <p:grpSpPr>
          <a:xfrm>
            <a:off x="3087261" y="4646263"/>
            <a:ext cx="184625" cy="184625"/>
            <a:chOff x="5424165" y="1227118"/>
            <a:chExt cx="307646" cy="307646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260F6700-9003-4631-A89E-30AD9153C12E}"/>
                </a:ext>
              </a:extLst>
            </p:cNvPr>
            <p:cNvSpPr/>
            <p:nvPr/>
          </p:nvSpPr>
          <p:spPr>
            <a:xfrm>
              <a:off x="5424165" y="1227118"/>
              <a:ext cx="307646" cy="307646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82A4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D661885E-055D-4556-98CA-F6F4D3F8022B}"/>
                </a:ext>
              </a:extLst>
            </p:cNvPr>
            <p:cNvSpPr/>
            <p:nvPr/>
          </p:nvSpPr>
          <p:spPr>
            <a:xfrm>
              <a:off x="5457129" y="1260082"/>
              <a:ext cx="241718" cy="241718"/>
            </a:xfrm>
            <a:prstGeom prst="ellipse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10E7D9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82A4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117" name="TextBox 166">
            <a:extLst>
              <a:ext uri="{FF2B5EF4-FFF2-40B4-BE49-F238E27FC236}">
                <a16:creationId xmlns:a16="http://schemas.microsoft.com/office/drawing/2014/main" id="{79820308-B17C-452E-9E97-723E015D6354}"/>
              </a:ext>
            </a:extLst>
          </p:cNvPr>
          <p:cNvSpPr txBox="1"/>
          <p:nvPr/>
        </p:nvSpPr>
        <p:spPr>
          <a:xfrm>
            <a:off x="4213609" y="4060292"/>
            <a:ext cx="146897" cy="24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18" name="!!group1">
            <a:extLst>
              <a:ext uri="{FF2B5EF4-FFF2-40B4-BE49-F238E27FC236}">
                <a16:creationId xmlns:a16="http://schemas.microsoft.com/office/drawing/2014/main" id="{0B46D9F9-E4CD-42B0-A547-84300910FD5F}"/>
              </a:ext>
            </a:extLst>
          </p:cNvPr>
          <p:cNvGrpSpPr/>
          <p:nvPr/>
        </p:nvGrpSpPr>
        <p:grpSpPr>
          <a:xfrm>
            <a:off x="3670127" y="4902912"/>
            <a:ext cx="3949875" cy="964158"/>
            <a:chOff x="7026580" y="236997"/>
            <a:chExt cx="4967167" cy="121247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4A426156-BE7F-4199-9333-D7BDDDF1E0C1}"/>
                </a:ext>
              </a:extLst>
            </p:cNvPr>
            <p:cNvGrpSpPr/>
            <p:nvPr/>
          </p:nvGrpSpPr>
          <p:grpSpPr>
            <a:xfrm>
              <a:off x="7026580" y="275298"/>
              <a:ext cx="4926409" cy="1174178"/>
              <a:chOff x="7026580" y="272571"/>
              <a:chExt cx="4926409" cy="1174178"/>
            </a:xfrm>
          </p:grpSpPr>
          <p:sp>
            <p:nvSpPr>
              <p:cNvPr id="126" name="Rectangle: Rounded Corners 125">
                <a:extLst>
                  <a:ext uri="{FF2B5EF4-FFF2-40B4-BE49-F238E27FC236}">
                    <a16:creationId xmlns:a16="http://schemas.microsoft.com/office/drawing/2014/main" id="{6AF8BA3F-E41E-4002-A78D-27C1FED321D9}"/>
                  </a:ext>
                </a:extLst>
              </p:cNvPr>
              <p:cNvSpPr/>
              <p:nvPr/>
            </p:nvSpPr>
            <p:spPr>
              <a:xfrm>
                <a:off x="7457439" y="629920"/>
                <a:ext cx="4495550" cy="816829"/>
              </a:xfrm>
              <a:prstGeom prst="roundRect">
                <a:avLst/>
              </a:prstGeom>
              <a:noFill/>
              <a:ln w="381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82A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27" name="Hexagon 126">
                <a:extLst>
                  <a:ext uri="{FF2B5EF4-FFF2-40B4-BE49-F238E27FC236}">
                    <a16:creationId xmlns:a16="http://schemas.microsoft.com/office/drawing/2014/main" id="{5EB6E076-5D1C-4445-8EB7-437E600D1662}"/>
                  </a:ext>
                </a:extLst>
              </p:cNvPr>
              <p:cNvSpPr/>
              <p:nvPr/>
            </p:nvSpPr>
            <p:spPr>
              <a:xfrm>
                <a:off x="7026580" y="272571"/>
                <a:ext cx="861720" cy="714698"/>
              </a:xfrm>
              <a:prstGeom prst="hexagon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rgbClr val="10E7D9">
                      <a:lumMod val="60000"/>
                      <a:lumOff val="40000"/>
                    </a:srgbClr>
                  </a:gs>
                </a:gsLst>
                <a:lin ang="8100000" scaled="1"/>
                <a:tileRect/>
              </a:gradFill>
              <a:ln w="38100" cap="flat" cmpd="sng" algn="ctr">
                <a:solidFill>
                  <a:srgbClr val="FFFFFF"/>
                </a:solidFill>
                <a:prstDash val="solid"/>
              </a:ln>
              <a:effectLst>
                <a:innerShdw blurRad="127000" dir="8100000">
                  <a:prstClr val="black">
                    <a:alpha val="56000"/>
                  </a:prstClr>
                </a:innerShdw>
              </a:effectLst>
            </p:spPr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82A4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p:grpSp>
        <p:sp>
          <p:nvSpPr>
            <p:cNvPr id="124" name="TextBox 169">
              <a:extLst>
                <a:ext uri="{FF2B5EF4-FFF2-40B4-BE49-F238E27FC236}">
                  <a16:creationId xmlns:a16="http://schemas.microsoft.com/office/drawing/2014/main" id="{F90AE2E3-316D-4567-8E98-CC4BEA8B6F8A}"/>
                </a:ext>
              </a:extLst>
            </p:cNvPr>
            <p:cNvSpPr txBox="1"/>
            <p:nvPr/>
          </p:nvSpPr>
          <p:spPr>
            <a:xfrm>
              <a:off x="7102545" y="236997"/>
              <a:ext cx="579005" cy="707886"/>
            </a:xfrm>
            <a:prstGeom prst="rect">
              <a:avLst/>
            </a:prstGeom>
            <a:noFill/>
            <a:effectLst>
              <a:innerShdw blurRad="114300">
                <a:prstClr val="black"/>
              </a:innerShdw>
            </a:effectLst>
          </p:spPr>
          <p:txBody>
            <a:bodyPr wrap="non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Magneto" panose="04030805050802020D02" pitchFamily="82" charset="0"/>
                  <a:cs typeface="Arial"/>
                  <a:sym typeface="Arial"/>
                </a:rPr>
                <a:t>4</a:t>
              </a:r>
            </a:p>
          </p:txBody>
        </p:sp>
        <p:sp>
          <p:nvSpPr>
            <p:cNvPr id="125" name="TextBox 170">
              <a:extLst>
                <a:ext uri="{FF2B5EF4-FFF2-40B4-BE49-F238E27FC236}">
                  <a16:creationId xmlns:a16="http://schemas.microsoft.com/office/drawing/2014/main" id="{9049D815-734D-469E-97A1-CD055D848E26}"/>
                </a:ext>
              </a:extLst>
            </p:cNvPr>
            <p:cNvSpPr txBox="1"/>
            <p:nvPr/>
          </p:nvSpPr>
          <p:spPr>
            <a:xfrm>
              <a:off x="7998833" y="779111"/>
              <a:ext cx="3994914" cy="6579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rPr>
                <a:t>DHCP</a:t>
              </a:r>
              <a:r>
                <a:rPr lang="km-KH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rPr>
                <a:t> </a:t>
              </a:r>
              <a:r>
                <a:rPr 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  <a:cs typeface="+mn-cs"/>
                </a:rPr>
                <a:t>PACK</a:t>
              </a:r>
            </a:p>
          </p:txBody>
        </p:sp>
      </p:grp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5B0F6C0B-0CA0-4E54-8B6F-797E24A5558E}"/>
              </a:ext>
            </a:extLst>
          </p:cNvPr>
          <p:cNvSpPr/>
          <p:nvPr/>
        </p:nvSpPr>
        <p:spPr>
          <a:xfrm>
            <a:off x="2353902" y="5049776"/>
            <a:ext cx="1323293" cy="653219"/>
          </a:xfrm>
          <a:custGeom>
            <a:avLst/>
            <a:gdLst>
              <a:gd name="connsiteX0" fmla="*/ 0 w 1168400"/>
              <a:gd name="connsiteY0" fmla="*/ 491067 h 821456"/>
              <a:gd name="connsiteX1" fmla="*/ 84666 w 1168400"/>
              <a:gd name="connsiteY1" fmla="*/ 389467 h 821456"/>
              <a:gd name="connsiteX2" fmla="*/ 245533 w 1168400"/>
              <a:gd name="connsiteY2" fmla="*/ 287867 h 821456"/>
              <a:gd name="connsiteX3" fmla="*/ 516466 w 1168400"/>
              <a:gd name="connsiteY3" fmla="*/ 304800 h 821456"/>
              <a:gd name="connsiteX4" fmla="*/ 702733 w 1168400"/>
              <a:gd name="connsiteY4" fmla="*/ 397933 h 821456"/>
              <a:gd name="connsiteX5" fmla="*/ 812800 w 1168400"/>
              <a:gd name="connsiteY5" fmla="*/ 601133 h 821456"/>
              <a:gd name="connsiteX6" fmla="*/ 821266 w 1168400"/>
              <a:gd name="connsiteY6" fmla="*/ 711200 h 821456"/>
              <a:gd name="connsiteX7" fmla="*/ 762000 w 1168400"/>
              <a:gd name="connsiteY7" fmla="*/ 812800 h 821456"/>
              <a:gd name="connsiteX8" fmla="*/ 635000 w 1168400"/>
              <a:gd name="connsiteY8" fmla="*/ 812800 h 821456"/>
              <a:gd name="connsiteX9" fmla="*/ 550333 w 1168400"/>
              <a:gd name="connsiteY9" fmla="*/ 736600 h 821456"/>
              <a:gd name="connsiteX10" fmla="*/ 499533 w 1168400"/>
              <a:gd name="connsiteY10" fmla="*/ 651933 h 821456"/>
              <a:gd name="connsiteX11" fmla="*/ 397933 w 1168400"/>
              <a:gd name="connsiteY11" fmla="*/ 347133 h 821456"/>
              <a:gd name="connsiteX12" fmla="*/ 389466 w 1168400"/>
              <a:gd name="connsiteY12" fmla="*/ 262467 h 821456"/>
              <a:gd name="connsiteX13" fmla="*/ 406400 w 1168400"/>
              <a:gd name="connsiteY13" fmla="*/ 160867 h 821456"/>
              <a:gd name="connsiteX14" fmla="*/ 541866 w 1168400"/>
              <a:gd name="connsiteY14" fmla="*/ 42333 h 821456"/>
              <a:gd name="connsiteX15" fmla="*/ 668866 w 1168400"/>
              <a:gd name="connsiteY15" fmla="*/ 0 h 821456"/>
              <a:gd name="connsiteX16" fmla="*/ 965200 w 1168400"/>
              <a:gd name="connsiteY16" fmla="*/ 42333 h 821456"/>
              <a:gd name="connsiteX17" fmla="*/ 1024466 w 1168400"/>
              <a:gd name="connsiteY17" fmla="*/ 59267 h 821456"/>
              <a:gd name="connsiteX18" fmla="*/ 1049866 w 1168400"/>
              <a:gd name="connsiteY18" fmla="*/ 67733 h 821456"/>
              <a:gd name="connsiteX19" fmla="*/ 1168400 w 1168400"/>
              <a:gd name="connsiteY19" fmla="*/ 67733 h 821456"/>
              <a:gd name="connsiteX0" fmla="*/ 0 w 1168400"/>
              <a:gd name="connsiteY0" fmla="*/ 491067 h 821456"/>
              <a:gd name="connsiteX1" fmla="*/ 153775 w 1168400"/>
              <a:gd name="connsiteY1" fmla="*/ 691308 h 821456"/>
              <a:gd name="connsiteX2" fmla="*/ 245533 w 1168400"/>
              <a:gd name="connsiteY2" fmla="*/ 287867 h 821456"/>
              <a:gd name="connsiteX3" fmla="*/ 516466 w 1168400"/>
              <a:gd name="connsiteY3" fmla="*/ 304800 h 821456"/>
              <a:gd name="connsiteX4" fmla="*/ 702733 w 1168400"/>
              <a:gd name="connsiteY4" fmla="*/ 397933 h 821456"/>
              <a:gd name="connsiteX5" fmla="*/ 812800 w 1168400"/>
              <a:gd name="connsiteY5" fmla="*/ 601133 h 821456"/>
              <a:gd name="connsiteX6" fmla="*/ 821266 w 1168400"/>
              <a:gd name="connsiteY6" fmla="*/ 711200 h 821456"/>
              <a:gd name="connsiteX7" fmla="*/ 762000 w 1168400"/>
              <a:gd name="connsiteY7" fmla="*/ 812800 h 821456"/>
              <a:gd name="connsiteX8" fmla="*/ 635000 w 1168400"/>
              <a:gd name="connsiteY8" fmla="*/ 812800 h 821456"/>
              <a:gd name="connsiteX9" fmla="*/ 550333 w 1168400"/>
              <a:gd name="connsiteY9" fmla="*/ 736600 h 821456"/>
              <a:gd name="connsiteX10" fmla="*/ 499533 w 1168400"/>
              <a:gd name="connsiteY10" fmla="*/ 651933 h 821456"/>
              <a:gd name="connsiteX11" fmla="*/ 397933 w 1168400"/>
              <a:gd name="connsiteY11" fmla="*/ 347133 h 821456"/>
              <a:gd name="connsiteX12" fmla="*/ 389466 w 1168400"/>
              <a:gd name="connsiteY12" fmla="*/ 262467 h 821456"/>
              <a:gd name="connsiteX13" fmla="*/ 406400 w 1168400"/>
              <a:gd name="connsiteY13" fmla="*/ 160867 h 821456"/>
              <a:gd name="connsiteX14" fmla="*/ 541866 w 1168400"/>
              <a:gd name="connsiteY14" fmla="*/ 42333 h 821456"/>
              <a:gd name="connsiteX15" fmla="*/ 668866 w 1168400"/>
              <a:gd name="connsiteY15" fmla="*/ 0 h 821456"/>
              <a:gd name="connsiteX16" fmla="*/ 965200 w 1168400"/>
              <a:gd name="connsiteY16" fmla="*/ 42333 h 821456"/>
              <a:gd name="connsiteX17" fmla="*/ 1024466 w 1168400"/>
              <a:gd name="connsiteY17" fmla="*/ 59267 h 821456"/>
              <a:gd name="connsiteX18" fmla="*/ 1049866 w 1168400"/>
              <a:gd name="connsiteY18" fmla="*/ 67733 h 821456"/>
              <a:gd name="connsiteX19" fmla="*/ 1168400 w 1168400"/>
              <a:gd name="connsiteY19" fmla="*/ 67733 h 821456"/>
              <a:gd name="connsiteX0" fmla="*/ 0 w 1168400"/>
              <a:gd name="connsiteY0" fmla="*/ 491067 h 821456"/>
              <a:gd name="connsiteX1" fmla="*/ 153775 w 1168400"/>
              <a:gd name="connsiteY1" fmla="*/ 691308 h 821456"/>
              <a:gd name="connsiteX2" fmla="*/ 245533 w 1168400"/>
              <a:gd name="connsiteY2" fmla="*/ 287867 h 821456"/>
              <a:gd name="connsiteX3" fmla="*/ 516466 w 1168400"/>
              <a:gd name="connsiteY3" fmla="*/ 304800 h 821456"/>
              <a:gd name="connsiteX4" fmla="*/ 702733 w 1168400"/>
              <a:gd name="connsiteY4" fmla="*/ 397933 h 821456"/>
              <a:gd name="connsiteX5" fmla="*/ 812800 w 1168400"/>
              <a:gd name="connsiteY5" fmla="*/ 601133 h 821456"/>
              <a:gd name="connsiteX6" fmla="*/ 821266 w 1168400"/>
              <a:gd name="connsiteY6" fmla="*/ 711200 h 821456"/>
              <a:gd name="connsiteX7" fmla="*/ 762000 w 1168400"/>
              <a:gd name="connsiteY7" fmla="*/ 812800 h 821456"/>
              <a:gd name="connsiteX8" fmla="*/ 635000 w 1168400"/>
              <a:gd name="connsiteY8" fmla="*/ 812800 h 821456"/>
              <a:gd name="connsiteX9" fmla="*/ 550333 w 1168400"/>
              <a:gd name="connsiteY9" fmla="*/ 736600 h 821456"/>
              <a:gd name="connsiteX10" fmla="*/ 499533 w 1168400"/>
              <a:gd name="connsiteY10" fmla="*/ 651933 h 821456"/>
              <a:gd name="connsiteX11" fmla="*/ 397933 w 1168400"/>
              <a:gd name="connsiteY11" fmla="*/ 347133 h 821456"/>
              <a:gd name="connsiteX12" fmla="*/ 389466 w 1168400"/>
              <a:gd name="connsiteY12" fmla="*/ 262467 h 821456"/>
              <a:gd name="connsiteX13" fmla="*/ 406400 w 1168400"/>
              <a:gd name="connsiteY13" fmla="*/ 160867 h 821456"/>
              <a:gd name="connsiteX14" fmla="*/ 541866 w 1168400"/>
              <a:gd name="connsiteY14" fmla="*/ 42333 h 821456"/>
              <a:gd name="connsiteX15" fmla="*/ 668866 w 1168400"/>
              <a:gd name="connsiteY15" fmla="*/ 0 h 821456"/>
              <a:gd name="connsiteX16" fmla="*/ 965200 w 1168400"/>
              <a:gd name="connsiteY16" fmla="*/ 42333 h 821456"/>
              <a:gd name="connsiteX17" fmla="*/ 1024466 w 1168400"/>
              <a:gd name="connsiteY17" fmla="*/ 59267 h 821456"/>
              <a:gd name="connsiteX18" fmla="*/ 1049866 w 1168400"/>
              <a:gd name="connsiteY18" fmla="*/ 67733 h 821456"/>
              <a:gd name="connsiteX19" fmla="*/ 1168400 w 1168400"/>
              <a:gd name="connsiteY19" fmla="*/ 67733 h 821456"/>
              <a:gd name="connsiteX0" fmla="*/ 0 w 1168400"/>
              <a:gd name="connsiteY0" fmla="*/ 491067 h 821456"/>
              <a:gd name="connsiteX1" fmla="*/ 153775 w 1168400"/>
              <a:gd name="connsiteY1" fmla="*/ 691308 h 821456"/>
              <a:gd name="connsiteX2" fmla="*/ 245533 w 1168400"/>
              <a:gd name="connsiteY2" fmla="*/ 287867 h 821456"/>
              <a:gd name="connsiteX3" fmla="*/ 516466 w 1168400"/>
              <a:gd name="connsiteY3" fmla="*/ 304800 h 821456"/>
              <a:gd name="connsiteX4" fmla="*/ 702733 w 1168400"/>
              <a:gd name="connsiteY4" fmla="*/ 397933 h 821456"/>
              <a:gd name="connsiteX5" fmla="*/ 812800 w 1168400"/>
              <a:gd name="connsiteY5" fmla="*/ 601133 h 821456"/>
              <a:gd name="connsiteX6" fmla="*/ 821266 w 1168400"/>
              <a:gd name="connsiteY6" fmla="*/ 711200 h 821456"/>
              <a:gd name="connsiteX7" fmla="*/ 762000 w 1168400"/>
              <a:gd name="connsiteY7" fmla="*/ 812800 h 821456"/>
              <a:gd name="connsiteX8" fmla="*/ 635000 w 1168400"/>
              <a:gd name="connsiteY8" fmla="*/ 812800 h 821456"/>
              <a:gd name="connsiteX9" fmla="*/ 550333 w 1168400"/>
              <a:gd name="connsiteY9" fmla="*/ 736600 h 821456"/>
              <a:gd name="connsiteX10" fmla="*/ 499533 w 1168400"/>
              <a:gd name="connsiteY10" fmla="*/ 651933 h 821456"/>
              <a:gd name="connsiteX11" fmla="*/ 397933 w 1168400"/>
              <a:gd name="connsiteY11" fmla="*/ 347133 h 821456"/>
              <a:gd name="connsiteX12" fmla="*/ 389466 w 1168400"/>
              <a:gd name="connsiteY12" fmla="*/ 262467 h 821456"/>
              <a:gd name="connsiteX13" fmla="*/ 406400 w 1168400"/>
              <a:gd name="connsiteY13" fmla="*/ 160867 h 821456"/>
              <a:gd name="connsiteX14" fmla="*/ 541866 w 1168400"/>
              <a:gd name="connsiteY14" fmla="*/ 42333 h 821456"/>
              <a:gd name="connsiteX15" fmla="*/ 668866 w 1168400"/>
              <a:gd name="connsiteY15" fmla="*/ 0 h 821456"/>
              <a:gd name="connsiteX16" fmla="*/ 965200 w 1168400"/>
              <a:gd name="connsiteY16" fmla="*/ 42333 h 821456"/>
              <a:gd name="connsiteX17" fmla="*/ 1024466 w 1168400"/>
              <a:gd name="connsiteY17" fmla="*/ 59267 h 821456"/>
              <a:gd name="connsiteX18" fmla="*/ 1049866 w 1168400"/>
              <a:gd name="connsiteY18" fmla="*/ 67733 h 821456"/>
              <a:gd name="connsiteX19" fmla="*/ 1168400 w 1168400"/>
              <a:gd name="connsiteY19" fmla="*/ 67733 h 821456"/>
              <a:gd name="connsiteX0" fmla="*/ 0 w 1168400"/>
              <a:gd name="connsiteY0" fmla="*/ 491067 h 1025787"/>
              <a:gd name="connsiteX1" fmla="*/ 153775 w 1168400"/>
              <a:gd name="connsiteY1" fmla="*/ 691308 h 1025787"/>
              <a:gd name="connsiteX2" fmla="*/ 436205 w 1168400"/>
              <a:gd name="connsiteY2" fmla="*/ 948267 h 1025787"/>
              <a:gd name="connsiteX3" fmla="*/ 516466 w 1168400"/>
              <a:gd name="connsiteY3" fmla="*/ 304800 h 1025787"/>
              <a:gd name="connsiteX4" fmla="*/ 702733 w 1168400"/>
              <a:gd name="connsiteY4" fmla="*/ 397933 h 1025787"/>
              <a:gd name="connsiteX5" fmla="*/ 812800 w 1168400"/>
              <a:gd name="connsiteY5" fmla="*/ 601133 h 1025787"/>
              <a:gd name="connsiteX6" fmla="*/ 821266 w 1168400"/>
              <a:gd name="connsiteY6" fmla="*/ 711200 h 1025787"/>
              <a:gd name="connsiteX7" fmla="*/ 762000 w 1168400"/>
              <a:gd name="connsiteY7" fmla="*/ 812800 h 1025787"/>
              <a:gd name="connsiteX8" fmla="*/ 635000 w 1168400"/>
              <a:gd name="connsiteY8" fmla="*/ 812800 h 1025787"/>
              <a:gd name="connsiteX9" fmla="*/ 550333 w 1168400"/>
              <a:gd name="connsiteY9" fmla="*/ 736600 h 1025787"/>
              <a:gd name="connsiteX10" fmla="*/ 499533 w 1168400"/>
              <a:gd name="connsiteY10" fmla="*/ 651933 h 1025787"/>
              <a:gd name="connsiteX11" fmla="*/ 397933 w 1168400"/>
              <a:gd name="connsiteY11" fmla="*/ 347133 h 1025787"/>
              <a:gd name="connsiteX12" fmla="*/ 389466 w 1168400"/>
              <a:gd name="connsiteY12" fmla="*/ 262467 h 1025787"/>
              <a:gd name="connsiteX13" fmla="*/ 406400 w 1168400"/>
              <a:gd name="connsiteY13" fmla="*/ 160867 h 1025787"/>
              <a:gd name="connsiteX14" fmla="*/ 541866 w 1168400"/>
              <a:gd name="connsiteY14" fmla="*/ 42333 h 1025787"/>
              <a:gd name="connsiteX15" fmla="*/ 668866 w 1168400"/>
              <a:gd name="connsiteY15" fmla="*/ 0 h 1025787"/>
              <a:gd name="connsiteX16" fmla="*/ 965200 w 1168400"/>
              <a:gd name="connsiteY16" fmla="*/ 42333 h 1025787"/>
              <a:gd name="connsiteX17" fmla="*/ 1024466 w 1168400"/>
              <a:gd name="connsiteY17" fmla="*/ 59267 h 1025787"/>
              <a:gd name="connsiteX18" fmla="*/ 1049866 w 1168400"/>
              <a:gd name="connsiteY18" fmla="*/ 67733 h 1025787"/>
              <a:gd name="connsiteX19" fmla="*/ 1168400 w 1168400"/>
              <a:gd name="connsiteY19" fmla="*/ 67733 h 1025787"/>
              <a:gd name="connsiteX0" fmla="*/ 67423 w 1235823"/>
              <a:gd name="connsiteY0" fmla="*/ 491067 h 821456"/>
              <a:gd name="connsiteX1" fmla="*/ 221198 w 1235823"/>
              <a:gd name="connsiteY1" fmla="*/ 691308 h 821456"/>
              <a:gd name="connsiteX2" fmla="*/ 14237 w 1235823"/>
              <a:gd name="connsiteY2" fmla="*/ 499534 h 821456"/>
              <a:gd name="connsiteX3" fmla="*/ 583889 w 1235823"/>
              <a:gd name="connsiteY3" fmla="*/ 304800 h 821456"/>
              <a:gd name="connsiteX4" fmla="*/ 770156 w 1235823"/>
              <a:gd name="connsiteY4" fmla="*/ 397933 h 821456"/>
              <a:gd name="connsiteX5" fmla="*/ 880223 w 1235823"/>
              <a:gd name="connsiteY5" fmla="*/ 601133 h 821456"/>
              <a:gd name="connsiteX6" fmla="*/ 888689 w 1235823"/>
              <a:gd name="connsiteY6" fmla="*/ 711200 h 821456"/>
              <a:gd name="connsiteX7" fmla="*/ 829423 w 1235823"/>
              <a:gd name="connsiteY7" fmla="*/ 812800 h 821456"/>
              <a:gd name="connsiteX8" fmla="*/ 702423 w 1235823"/>
              <a:gd name="connsiteY8" fmla="*/ 812800 h 821456"/>
              <a:gd name="connsiteX9" fmla="*/ 617756 w 1235823"/>
              <a:gd name="connsiteY9" fmla="*/ 736600 h 821456"/>
              <a:gd name="connsiteX10" fmla="*/ 566956 w 1235823"/>
              <a:gd name="connsiteY10" fmla="*/ 651933 h 821456"/>
              <a:gd name="connsiteX11" fmla="*/ 465356 w 1235823"/>
              <a:gd name="connsiteY11" fmla="*/ 347133 h 821456"/>
              <a:gd name="connsiteX12" fmla="*/ 456889 w 1235823"/>
              <a:gd name="connsiteY12" fmla="*/ 262467 h 821456"/>
              <a:gd name="connsiteX13" fmla="*/ 473823 w 1235823"/>
              <a:gd name="connsiteY13" fmla="*/ 160867 h 821456"/>
              <a:gd name="connsiteX14" fmla="*/ 609289 w 1235823"/>
              <a:gd name="connsiteY14" fmla="*/ 42333 h 821456"/>
              <a:gd name="connsiteX15" fmla="*/ 736289 w 1235823"/>
              <a:gd name="connsiteY15" fmla="*/ 0 h 821456"/>
              <a:gd name="connsiteX16" fmla="*/ 1032623 w 1235823"/>
              <a:gd name="connsiteY16" fmla="*/ 42333 h 821456"/>
              <a:gd name="connsiteX17" fmla="*/ 1091889 w 1235823"/>
              <a:gd name="connsiteY17" fmla="*/ 59267 h 821456"/>
              <a:gd name="connsiteX18" fmla="*/ 1117289 w 1235823"/>
              <a:gd name="connsiteY18" fmla="*/ 67733 h 821456"/>
              <a:gd name="connsiteX19" fmla="*/ 1235823 w 1235823"/>
              <a:gd name="connsiteY19" fmla="*/ 67733 h 821456"/>
              <a:gd name="connsiteX0" fmla="*/ 80809 w 1249209"/>
              <a:gd name="connsiteY0" fmla="*/ 491067 h 821456"/>
              <a:gd name="connsiteX1" fmla="*/ 88401 w 1249209"/>
              <a:gd name="connsiteY1" fmla="*/ 488108 h 821456"/>
              <a:gd name="connsiteX2" fmla="*/ 27623 w 1249209"/>
              <a:gd name="connsiteY2" fmla="*/ 499534 h 821456"/>
              <a:gd name="connsiteX3" fmla="*/ 597275 w 1249209"/>
              <a:gd name="connsiteY3" fmla="*/ 304800 h 821456"/>
              <a:gd name="connsiteX4" fmla="*/ 783542 w 1249209"/>
              <a:gd name="connsiteY4" fmla="*/ 397933 h 821456"/>
              <a:gd name="connsiteX5" fmla="*/ 893609 w 1249209"/>
              <a:gd name="connsiteY5" fmla="*/ 601133 h 821456"/>
              <a:gd name="connsiteX6" fmla="*/ 902075 w 1249209"/>
              <a:gd name="connsiteY6" fmla="*/ 711200 h 821456"/>
              <a:gd name="connsiteX7" fmla="*/ 842809 w 1249209"/>
              <a:gd name="connsiteY7" fmla="*/ 812800 h 821456"/>
              <a:gd name="connsiteX8" fmla="*/ 715809 w 1249209"/>
              <a:gd name="connsiteY8" fmla="*/ 812800 h 821456"/>
              <a:gd name="connsiteX9" fmla="*/ 631142 w 1249209"/>
              <a:gd name="connsiteY9" fmla="*/ 736600 h 821456"/>
              <a:gd name="connsiteX10" fmla="*/ 580342 w 1249209"/>
              <a:gd name="connsiteY10" fmla="*/ 651933 h 821456"/>
              <a:gd name="connsiteX11" fmla="*/ 478742 w 1249209"/>
              <a:gd name="connsiteY11" fmla="*/ 347133 h 821456"/>
              <a:gd name="connsiteX12" fmla="*/ 470275 w 1249209"/>
              <a:gd name="connsiteY12" fmla="*/ 262467 h 821456"/>
              <a:gd name="connsiteX13" fmla="*/ 487209 w 1249209"/>
              <a:gd name="connsiteY13" fmla="*/ 160867 h 821456"/>
              <a:gd name="connsiteX14" fmla="*/ 622675 w 1249209"/>
              <a:gd name="connsiteY14" fmla="*/ 42333 h 821456"/>
              <a:gd name="connsiteX15" fmla="*/ 749675 w 1249209"/>
              <a:gd name="connsiteY15" fmla="*/ 0 h 821456"/>
              <a:gd name="connsiteX16" fmla="*/ 1046009 w 1249209"/>
              <a:gd name="connsiteY16" fmla="*/ 42333 h 821456"/>
              <a:gd name="connsiteX17" fmla="*/ 1105275 w 1249209"/>
              <a:gd name="connsiteY17" fmla="*/ 59267 h 821456"/>
              <a:gd name="connsiteX18" fmla="*/ 1130675 w 1249209"/>
              <a:gd name="connsiteY18" fmla="*/ 67733 h 821456"/>
              <a:gd name="connsiteX19" fmla="*/ 1249209 w 1249209"/>
              <a:gd name="connsiteY19" fmla="*/ 67733 h 82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49209" h="821456">
                <a:moveTo>
                  <a:pt x="80809" y="491067"/>
                </a:moveTo>
                <a:cubicBezTo>
                  <a:pt x="108072" y="450172"/>
                  <a:pt x="97265" y="486697"/>
                  <a:pt x="88401" y="488108"/>
                </a:cubicBezTo>
                <a:cubicBezTo>
                  <a:pt x="79537" y="489519"/>
                  <a:pt x="-57189" y="530085"/>
                  <a:pt x="27623" y="499534"/>
                </a:cubicBezTo>
                <a:cubicBezTo>
                  <a:pt x="112435" y="468983"/>
                  <a:pt x="471289" y="321734"/>
                  <a:pt x="597275" y="304800"/>
                </a:cubicBezTo>
                <a:cubicBezTo>
                  <a:pt x="723262" y="287867"/>
                  <a:pt x="779248" y="395621"/>
                  <a:pt x="783542" y="397933"/>
                </a:cubicBezTo>
                <a:cubicBezTo>
                  <a:pt x="835092" y="471575"/>
                  <a:pt x="869628" y="508635"/>
                  <a:pt x="893609" y="601133"/>
                </a:cubicBezTo>
                <a:cubicBezTo>
                  <a:pt x="902844" y="636753"/>
                  <a:pt x="899253" y="674511"/>
                  <a:pt x="902075" y="711200"/>
                </a:cubicBezTo>
                <a:cubicBezTo>
                  <a:pt x="882320" y="745067"/>
                  <a:pt x="870533" y="785076"/>
                  <a:pt x="842809" y="812800"/>
                </a:cubicBezTo>
                <a:cubicBezTo>
                  <a:pt x="823806" y="831803"/>
                  <a:pt x="724206" y="813733"/>
                  <a:pt x="715809" y="812800"/>
                </a:cubicBezTo>
                <a:cubicBezTo>
                  <a:pt x="687587" y="787400"/>
                  <a:pt x="655599" y="765643"/>
                  <a:pt x="631142" y="736600"/>
                </a:cubicBezTo>
                <a:cubicBezTo>
                  <a:pt x="609942" y="711425"/>
                  <a:pt x="593888" y="681929"/>
                  <a:pt x="580342" y="651933"/>
                </a:cubicBezTo>
                <a:cubicBezTo>
                  <a:pt x="519299" y="516765"/>
                  <a:pt x="513554" y="477678"/>
                  <a:pt x="478742" y="347133"/>
                </a:cubicBezTo>
                <a:cubicBezTo>
                  <a:pt x="475920" y="318911"/>
                  <a:pt x="468987" y="290801"/>
                  <a:pt x="470275" y="262467"/>
                </a:cubicBezTo>
                <a:cubicBezTo>
                  <a:pt x="471834" y="228169"/>
                  <a:pt x="476870" y="193607"/>
                  <a:pt x="487209" y="160867"/>
                </a:cubicBezTo>
                <a:cubicBezTo>
                  <a:pt x="509190" y="91259"/>
                  <a:pt x="555419" y="72225"/>
                  <a:pt x="622675" y="42333"/>
                </a:cubicBezTo>
                <a:cubicBezTo>
                  <a:pt x="663452" y="24210"/>
                  <a:pt x="707342" y="14111"/>
                  <a:pt x="749675" y="0"/>
                </a:cubicBezTo>
                <a:cubicBezTo>
                  <a:pt x="848453" y="14111"/>
                  <a:pt x="947586" y="25929"/>
                  <a:pt x="1046009" y="42333"/>
                </a:cubicBezTo>
                <a:cubicBezTo>
                  <a:pt x="1066275" y="45711"/>
                  <a:pt x="1085596" y="53363"/>
                  <a:pt x="1105275" y="59267"/>
                </a:cubicBezTo>
                <a:cubicBezTo>
                  <a:pt x="1113823" y="61831"/>
                  <a:pt x="1121766" y="67209"/>
                  <a:pt x="1130675" y="67733"/>
                </a:cubicBezTo>
                <a:cubicBezTo>
                  <a:pt x="1170118" y="70053"/>
                  <a:pt x="1209698" y="67733"/>
                  <a:pt x="1249209" y="67733"/>
                </a:cubicBezTo>
              </a:path>
            </a:pathLst>
          </a:custGeom>
          <a:noFill/>
          <a:ln w="28575" cap="flat" cmpd="sng" algn="ctr">
            <a:solidFill>
              <a:srgbClr val="10E7D9">
                <a:lumMod val="60000"/>
                <a:lumOff val="40000"/>
              </a:srgbClr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82A44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AA54CA0-54CD-4AAD-B24D-B05C98C14B26}"/>
              </a:ext>
            </a:extLst>
          </p:cNvPr>
          <p:cNvGrpSpPr/>
          <p:nvPr/>
        </p:nvGrpSpPr>
        <p:grpSpPr>
          <a:xfrm>
            <a:off x="2347192" y="5330145"/>
            <a:ext cx="184625" cy="184625"/>
            <a:chOff x="5424165" y="1227118"/>
            <a:chExt cx="307646" cy="307646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773B0573-CF16-408F-940E-4143BA5BF206}"/>
                </a:ext>
              </a:extLst>
            </p:cNvPr>
            <p:cNvSpPr/>
            <p:nvPr/>
          </p:nvSpPr>
          <p:spPr>
            <a:xfrm>
              <a:off x="5424165" y="1227118"/>
              <a:ext cx="307646" cy="307646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82A4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D3559D62-578D-4C0D-B1DC-7C239302B05A}"/>
                </a:ext>
              </a:extLst>
            </p:cNvPr>
            <p:cNvSpPr/>
            <p:nvPr/>
          </p:nvSpPr>
          <p:spPr>
            <a:xfrm>
              <a:off x="5457129" y="1260082"/>
              <a:ext cx="241718" cy="241718"/>
            </a:xfrm>
            <a:prstGeom prst="ellipse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10E7D9">
                    <a:lumMod val="60000"/>
                    <a:lumOff val="4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82A4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67ED195E-030A-44FF-BD61-9A73A6716497}"/>
              </a:ext>
            </a:extLst>
          </p:cNvPr>
          <p:cNvSpPr txBox="1"/>
          <p:nvPr/>
        </p:nvSpPr>
        <p:spPr>
          <a:xfrm>
            <a:off x="462244" y="3765272"/>
            <a:ext cx="25736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DHCP PROCESS</a:t>
            </a:r>
          </a:p>
        </p:txBody>
      </p:sp>
    </p:spTree>
    <p:extLst>
      <p:ext uri="{BB962C8B-B14F-4D97-AF65-F5344CB8AC3E}">
        <p14:creationId xmlns:p14="http://schemas.microsoft.com/office/powerpoint/2010/main" val="2365340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5" grpId="0" animBg="1"/>
      <p:bldP spid="112" grpId="0" animBg="1"/>
      <p:bldP spid="115" grpId="0" animBg="1"/>
      <p:bldP spid="1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HCP starvation - Python Penetration Testing Cookbook">
            <a:extLst>
              <a:ext uri="{FF2B5EF4-FFF2-40B4-BE49-F238E27FC236}">
                <a16:creationId xmlns:a16="http://schemas.microsoft.com/office/drawing/2014/main" id="{97DE1479-9639-4C2D-9732-B104C3C41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093" y="609600"/>
            <a:ext cx="5460088" cy="564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5660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7000" r="-37000" b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F8E956-C3EF-476E-8965-DD637822D844}"/>
              </a:ext>
            </a:extLst>
          </p:cNvPr>
          <p:cNvSpPr txBox="1"/>
          <p:nvPr/>
        </p:nvSpPr>
        <p:spPr>
          <a:xfrm>
            <a:off x="457201" y="69598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m-KH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M1" panose="02000500000000020004" pitchFamily="2" charset="0"/>
                <a:cs typeface="Khmer M1" panose="02000500000000020004" pitchFamily="2" charset="0"/>
              </a:rPr>
              <a:t>របៀបតម្លើង </a:t>
            </a:r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Love" panose="04090805081005020601" pitchFamily="82" charset="0"/>
                <a:cs typeface="Khmer M1" panose="02000500000000020004" pitchFamily="2" charset="0"/>
              </a:rPr>
              <a:t>DHCP Server</a:t>
            </a:r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M1" panose="02000500000000020004" pitchFamily="2" charset="0"/>
              <a:cs typeface="Khmer M1" panose="02000500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CD482C-F82B-41A4-97A2-2716B0999C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81510" r="41028" b="1905"/>
          <a:stretch/>
        </p:blipFill>
        <p:spPr>
          <a:xfrm>
            <a:off x="4038600" y="1524000"/>
            <a:ext cx="4648199" cy="1111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84EEE1-1B61-41F4-AB82-D9893450A4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6" t="13960" r="13334" b="17362"/>
          <a:stretch/>
        </p:blipFill>
        <p:spPr>
          <a:xfrm>
            <a:off x="457201" y="2979510"/>
            <a:ext cx="4648199" cy="32004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C46CE20-8687-4612-B8BB-62428F83CCBD}"/>
              </a:ext>
            </a:extLst>
          </p:cNvPr>
          <p:cNvSpPr/>
          <p:nvPr/>
        </p:nvSpPr>
        <p:spPr>
          <a:xfrm>
            <a:off x="2911474" y="4343400"/>
            <a:ext cx="365125" cy="345647"/>
          </a:xfrm>
          <a:prstGeom prst="ellipse">
            <a:avLst/>
          </a:prstGeom>
          <a:noFill/>
          <a:ln>
            <a:solidFill>
              <a:srgbClr val="FF54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DAD773E-A9CB-4980-9EB4-6334543127C1}"/>
              </a:ext>
            </a:extLst>
          </p:cNvPr>
          <p:cNvGrpSpPr/>
          <p:nvPr/>
        </p:nvGrpSpPr>
        <p:grpSpPr>
          <a:xfrm>
            <a:off x="3276599" y="3140459"/>
            <a:ext cx="5486401" cy="1375765"/>
            <a:chOff x="3276599" y="3140459"/>
            <a:chExt cx="5486401" cy="137576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DBAD01-776C-4708-94C9-F23AAA83902A}"/>
                </a:ext>
              </a:extLst>
            </p:cNvPr>
            <p:cNvGrpSpPr/>
            <p:nvPr/>
          </p:nvGrpSpPr>
          <p:grpSpPr>
            <a:xfrm>
              <a:off x="5181598" y="3140459"/>
              <a:ext cx="3581402" cy="577081"/>
              <a:chOff x="5334000" y="3140459"/>
              <a:chExt cx="3505200" cy="57708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038DD77-59A2-4816-96FF-6B290AAF5077}"/>
                  </a:ext>
                </a:extLst>
              </p:cNvPr>
              <p:cNvSpPr/>
              <p:nvPr/>
            </p:nvSpPr>
            <p:spPr>
              <a:xfrm>
                <a:off x="5334000" y="3281341"/>
                <a:ext cx="3429000" cy="3810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rgbClr val="FF54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E9ACF0-D5C9-4FCB-B642-150FA1A7ED4E}"/>
                  </a:ext>
                </a:extLst>
              </p:cNvPr>
              <p:cNvSpPr txBox="1"/>
              <p:nvPr/>
            </p:nvSpPr>
            <p:spPr>
              <a:xfrm>
                <a:off x="5410200" y="3140459"/>
                <a:ext cx="3429000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Khmer OS Battambang" panose="02000500000000020004" pitchFamily="2" charset="0"/>
                    <a:cs typeface="Khmer OS Battambang" panose="02000500000000020004" pitchFamily="2" charset="0"/>
                  </a:rPr>
                  <a:t>Click on Add roles and features</a:t>
                </a:r>
                <a:endParaRPr kumimoji="0" lang="km-KH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Khmer OS Battambang" panose="02000500000000020004" pitchFamily="2" charset="0"/>
                  <a:cs typeface="Khmer OS Battambang" panose="02000500000000020004" pitchFamily="2" charset="0"/>
                </a:endParaRPr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67384FF-DF78-4313-B53F-315D46A17D4B}"/>
                </a:ext>
              </a:extLst>
            </p:cNvPr>
            <p:cNvCxnSpPr>
              <a:stCxn id="10" idx="6"/>
              <a:endCxn id="11" idx="1"/>
            </p:cNvCxnSpPr>
            <p:nvPr/>
          </p:nvCxnSpPr>
          <p:spPr>
            <a:xfrm flipV="1">
              <a:off x="3276599" y="3471841"/>
              <a:ext cx="1904999" cy="1044383"/>
            </a:xfrm>
            <a:prstGeom prst="line">
              <a:avLst/>
            </a:prstGeom>
            <a:ln w="28575">
              <a:solidFill>
                <a:srgbClr val="FF54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79E3E45E-73C1-40AE-8E4E-71FE45CF3A25}"/>
              </a:ext>
            </a:extLst>
          </p:cNvPr>
          <p:cNvSpPr/>
          <p:nvPr/>
        </p:nvSpPr>
        <p:spPr>
          <a:xfrm>
            <a:off x="4495800" y="2241935"/>
            <a:ext cx="365125" cy="345647"/>
          </a:xfrm>
          <a:prstGeom prst="ellipse">
            <a:avLst/>
          </a:prstGeom>
          <a:noFill/>
          <a:ln>
            <a:solidFill>
              <a:srgbClr val="FF54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EFA1CB1-8B7D-4BAB-9832-6EADE6F4D41C}"/>
              </a:ext>
            </a:extLst>
          </p:cNvPr>
          <p:cNvGrpSpPr/>
          <p:nvPr/>
        </p:nvGrpSpPr>
        <p:grpSpPr>
          <a:xfrm>
            <a:off x="533400" y="1458537"/>
            <a:ext cx="3962400" cy="956222"/>
            <a:chOff x="533400" y="1458537"/>
            <a:chExt cx="3962400" cy="95622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9AA1D92-5D8C-4E61-9C8C-204C896E0538}"/>
                </a:ext>
              </a:extLst>
            </p:cNvPr>
            <p:cNvGrpSpPr/>
            <p:nvPr/>
          </p:nvGrpSpPr>
          <p:grpSpPr>
            <a:xfrm>
              <a:off x="533400" y="1458537"/>
              <a:ext cx="2818743" cy="577081"/>
              <a:chOff x="5334000" y="3140459"/>
              <a:chExt cx="3429000" cy="577081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9B2EA61-C1CA-402A-9E20-97126DA28BE6}"/>
                  </a:ext>
                </a:extLst>
              </p:cNvPr>
              <p:cNvSpPr/>
              <p:nvPr/>
            </p:nvSpPr>
            <p:spPr>
              <a:xfrm>
                <a:off x="5334000" y="3281341"/>
                <a:ext cx="3429000" cy="3810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rgbClr val="FF54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1F2E66C-A572-4FF2-A0A2-B403C9F603B5}"/>
                  </a:ext>
                </a:extLst>
              </p:cNvPr>
              <p:cNvSpPr txBox="1"/>
              <p:nvPr/>
            </p:nvSpPr>
            <p:spPr>
              <a:xfrm>
                <a:off x="5410201" y="3140459"/>
                <a:ext cx="3352799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Khmer OS Battambang" panose="02000500000000020004" pitchFamily="2" charset="0"/>
                    <a:cs typeface="Khmer OS Battambang" panose="02000500000000020004" pitchFamily="2" charset="0"/>
                  </a:rPr>
                  <a:t>Click on Server Manager</a:t>
                </a:r>
                <a:endParaRPr lang="en-US" dirty="0"/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64A4E3C-F6F6-4966-89CE-2332787ED214}"/>
                </a:ext>
              </a:extLst>
            </p:cNvPr>
            <p:cNvCxnSpPr>
              <a:cxnSpLocks/>
              <a:stCxn id="22" idx="2"/>
              <a:endCxn id="24" idx="3"/>
            </p:cNvCxnSpPr>
            <p:nvPr/>
          </p:nvCxnSpPr>
          <p:spPr>
            <a:xfrm flipH="1" flipV="1">
              <a:off x="3352143" y="1789919"/>
              <a:ext cx="1143657" cy="624840"/>
            </a:xfrm>
            <a:prstGeom prst="line">
              <a:avLst/>
            </a:prstGeom>
            <a:ln w="28575">
              <a:solidFill>
                <a:srgbClr val="FF54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CB58F18B-D74E-42A3-B94A-2C6A3D5D58A6}"/>
              </a:ext>
            </a:extLst>
          </p:cNvPr>
          <p:cNvSpPr/>
          <p:nvPr/>
        </p:nvSpPr>
        <p:spPr>
          <a:xfrm>
            <a:off x="527049" y="3534152"/>
            <a:ext cx="1301751" cy="345647"/>
          </a:xfrm>
          <a:prstGeom prst="ellipse">
            <a:avLst/>
          </a:prstGeom>
          <a:noFill/>
          <a:ln>
            <a:solidFill>
              <a:srgbClr val="FF54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F920333-7648-4FD0-92D7-BDB32925B7CD}"/>
              </a:ext>
            </a:extLst>
          </p:cNvPr>
          <p:cNvGrpSpPr/>
          <p:nvPr/>
        </p:nvGrpSpPr>
        <p:grpSpPr>
          <a:xfrm>
            <a:off x="518583" y="2068378"/>
            <a:ext cx="2392892" cy="1638598"/>
            <a:chOff x="518583" y="2068378"/>
            <a:chExt cx="2392892" cy="163859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30F58F9-A42A-4B04-80E0-A41D2D5081C1}"/>
                </a:ext>
              </a:extLst>
            </p:cNvPr>
            <p:cNvGrpSpPr/>
            <p:nvPr/>
          </p:nvGrpSpPr>
          <p:grpSpPr>
            <a:xfrm>
              <a:off x="518583" y="2068378"/>
              <a:ext cx="2392892" cy="577081"/>
              <a:chOff x="5334000" y="3140459"/>
              <a:chExt cx="3429000" cy="577081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B89FA1B-FCA4-4CE3-8F8B-1B277A7AE054}"/>
                  </a:ext>
                </a:extLst>
              </p:cNvPr>
              <p:cNvSpPr/>
              <p:nvPr/>
            </p:nvSpPr>
            <p:spPr>
              <a:xfrm>
                <a:off x="5334000" y="3281341"/>
                <a:ext cx="3429000" cy="3810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rgbClr val="FF54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18441C2-93A7-415E-8553-CB4E0DC8B2D0}"/>
                  </a:ext>
                </a:extLst>
              </p:cNvPr>
              <p:cNvSpPr txBox="1"/>
              <p:nvPr/>
            </p:nvSpPr>
            <p:spPr>
              <a:xfrm>
                <a:off x="5410201" y="3140459"/>
                <a:ext cx="3352799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Khmer OS Battambang" panose="02000500000000020004" pitchFamily="2" charset="0"/>
                    <a:cs typeface="Khmer OS Battambang" panose="02000500000000020004" pitchFamily="2" charset="0"/>
                  </a:rPr>
                  <a:t>Click on Dashboard</a:t>
                </a:r>
                <a:endParaRPr lang="en-US" dirty="0"/>
              </a:p>
            </p:txBody>
          </p: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691250D-3218-47E7-AE23-DC7F190AE758}"/>
                </a:ext>
              </a:extLst>
            </p:cNvPr>
            <p:cNvCxnSpPr>
              <a:cxnSpLocks/>
              <a:stCxn id="36" idx="6"/>
              <a:endCxn id="38" idx="3"/>
            </p:cNvCxnSpPr>
            <p:nvPr/>
          </p:nvCxnSpPr>
          <p:spPr>
            <a:xfrm flipV="1">
              <a:off x="1828800" y="2399760"/>
              <a:ext cx="1082675" cy="1307216"/>
            </a:xfrm>
            <a:prstGeom prst="line">
              <a:avLst/>
            </a:prstGeom>
            <a:ln w="28575">
              <a:solidFill>
                <a:srgbClr val="FF54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8251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 animBg="1"/>
      <p:bldP spid="3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7000" r="-37000" b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F8E956-C3EF-476E-8965-DD637822D844}"/>
              </a:ext>
            </a:extLst>
          </p:cNvPr>
          <p:cNvSpPr txBox="1"/>
          <p:nvPr/>
        </p:nvSpPr>
        <p:spPr>
          <a:xfrm>
            <a:off x="457201" y="69598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m-KH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M1" panose="02000500000000020004" pitchFamily="2" charset="0"/>
                <a:cs typeface="Khmer M1" panose="02000500000000020004" pitchFamily="2" charset="0"/>
              </a:rPr>
              <a:t>របៀបតម្លើង </a:t>
            </a:r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Love" panose="04090805081005020601" pitchFamily="82" charset="0"/>
                <a:cs typeface="Khmer M1" panose="02000500000000020004" pitchFamily="2" charset="0"/>
              </a:rPr>
              <a:t>DHCP Server</a:t>
            </a:r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M1" panose="02000500000000020004" pitchFamily="2" charset="0"/>
              <a:cs typeface="Khmer M1" panose="02000500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AACCFD-7F49-44B1-ACE9-BBDA4000E0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80" t="17802" r="10000" b="9503"/>
          <a:stretch/>
        </p:blipFill>
        <p:spPr>
          <a:xfrm>
            <a:off x="457201" y="1447800"/>
            <a:ext cx="3886199" cy="2697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592444-03B8-4C06-96D0-259CC003FC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666" t="17362" r="10000" b="8461"/>
          <a:stretch/>
        </p:blipFill>
        <p:spPr>
          <a:xfrm>
            <a:off x="4419600" y="3070476"/>
            <a:ext cx="4328162" cy="3091544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306F1F0A-0326-4690-B24B-A3A16C5EA612}"/>
              </a:ext>
            </a:extLst>
          </p:cNvPr>
          <p:cNvSpPr/>
          <p:nvPr/>
        </p:nvSpPr>
        <p:spPr>
          <a:xfrm>
            <a:off x="2895600" y="3845353"/>
            <a:ext cx="457200" cy="345647"/>
          </a:xfrm>
          <a:prstGeom prst="ellipse">
            <a:avLst/>
          </a:prstGeom>
          <a:noFill/>
          <a:ln>
            <a:solidFill>
              <a:srgbClr val="FF54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6426C0B-B769-406C-A960-2603A6A31437}"/>
              </a:ext>
            </a:extLst>
          </p:cNvPr>
          <p:cNvGrpSpPr/>
          <p:nvPr/>
        </p:nvGrpSpPr>
        <p:grpSpPr>
          <a:xfrm>
            <a:off x="3352800" y="1764694"/>
            <a:ext cx="3505201" cy="2253483"/>
            <a:chOff x="3352800" y="3140459"/>
            <a:chExt cx="3505201" cy="225348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741426A-D090-4DDB-A89D-6DC2D6C9609E}"/>
                </a:ext>
              </a:extLst>
            </p:cNvPr>
            <p:cNvGrpSpPr/>
            <p:nvPr/>
          </p:nvGrpSpPr>
          <p:grpSpPr>
            <a:xfrm>
              <a:off x="5181599" y="3140459"/>
              <a:ext cx="1676402" cy="577081"/>
              <a:chOff x="5334001" y="3140459"/>
              <a:chExt cx="1640733" cy="577081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BE6BE0D-87C6-4534-980C-D2FC1F33E4D8}"/>
                  </a:ext>
                </a:extLst>
              </p:cNvPr>
              <p:cNvSpPr/>
              <p:nvPr/>
            </p:nvSpPr>
            <p:spPr>
              <a:xfrm>
                <a:off x="5334001" y="3281341"/>
                <a:ext cx="1640733" cy="3810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rgbClr val="FF54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79CB478-4851-48AE-B020-D427C756FD07}"/>
                  </a:ext>
                </a:extLst>
              </p:cNvPr>
              <p:cNvSpPr txBox="1"/>
              <p:nvPr/>
            </p:nvSpPr>
            <p:spPr>
              <a:xfrm>
                <a:off x="5410200" y="3140459"/>
                <a:ext cx="1564533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Khmer OS Battambang" panose="02000500000000020004" pitchFamily="2" charset="0"/>
                    <a:cs typeface="Khmer OS Battambang" panose="02000500000000020004" pitchFamily="2" charset="0"/>
                  </a:rPr>
                  <a:t>Click on Next</a:t>
                </a:r>
                <a:endParaRPr kumimoji="0" lang="km-KH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Khmer OS Battambang" panose="02000500000000020004" pitchFamily="2" charset="0"/>
                  <a:cs typeface="Khmer OS Battambang" panose="02000500000000020004" pitchFamily="2" charset="0"/>
                </a:endParaRPr>
              </a:p>
            </p:txBody>
          </p:sp>
        </p:grp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8C6467B-8280-473F-A665-85DA33E73B1F}"/>
                </a:ext>
              </a:extLst>
            </p:cNvPr>
            <p:cNvCxnSpPr>
              <a:cxnSpLocks/>
              <a:stCxn id="27" idx="6"/>
              <a:endCxn id="31" idx="1"/>
            </p:cNvCxnSpPr>
            <p:nvPr/>
          </p:nvCxnSpPr>
          <p:spPr>
            <a:xfrm flipV="1">
              <a:off x="3352800" y="3471841"/>
              <a:ext cx="1828799" cy="1922101"/>
            </a:xfrm>
            <a:prstGeom prst="line">
              <a:avLst/>
            </a:prstGeom>
            <a:ln w="28575">
              <a:solidFill>
                <a:srgbClr val="FF54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Oval 54">
            <a:extLst>
              <a:ext uri="{FF2B5EF4-FFF2-40B4-BE49-F238E27FC236}">
                <a16:creationId xmlns:a16="http://schemas.microsoft.com/office/drawing/2014/main" id="{62A94205-8BD8-44A4-AF88-2EC71E918761}"/>
              </a:ext>
            </a:extLst>
          </p:cNvPr>
          <p:cNvSpPr/>
          <p:nvPr/>
        </p:nvSpPr>
        <p:spPr>
          <a:xfrm>
            <a:off x="7086600" y="5791200"/>
            <a:ext cx="609600" cy="345647"/>
          </a:xfrm>
          <a:prstGeom prst="ellipse">
            <a:avLst/>
          </a:prstGeom>
          <a:noFill/>
          <a:ln>
            <a:solidFill>
              <a:srgbClr val="FF54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F1DE9F3-94E5-4735-AEA6-3C0E13A61E69}"/>
              </a:ext>
            </a:extLst>
          </p:cNvPr>
          <p:cNvGrpSpPr/>
          <p:nvPr/>
        </p:nvGrpSpPr>
        <p:grpSpPr>
          <a:xfrm>
            <a:off x="2497666" y="4454703"/>
            <a:ext cx="4588934" cy="1509321"/>
            <a:chOff x="5181599" y="3140459"/>
            <a:chExt cx="4588934" cy="1509321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39DA30FC-A79A-4384-9786-34EDDEA75CC6}"/>
                </a:ext>
              </a:extLst>
            </p:cNvPr>
            <p:cNvGrpSpPr/>
            <p:nvPr/>
          </p:nvGrpSpPr>
          <p:grpSpPr>
            <a:xfrm>
              <a:off x="5181599" y="3140459"/>
              <a:ext cx="1676402" cy="650696"/>
              <a:chOff x="5334001" y="3140459"/>
              <a:chExt cx="1640733" cy="650696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6594D4F-4CE5-4B65-B29A-656121E3EEC9}"/>
                  </a:ext>
                </a:extLst>
              </p:cNvPr>
              <p:cNvSpPr/>
              <p:nvPr/>
            </p:nvSpPr>
            <p:spPr>
              <a:xfrm>
                <a:off x="5334001" y="3281340"/>
                <a:ext cx="1640733" cy="509815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rgbClr val="FF54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43EB786-1FF0-43BA-9D1D-80D8ACE52721}"/>
                  </a:ext>
                </a:extLst>
              </p:cNvPr>
              <p:cNvSpPr txBox="1"/>
              <p:nvPr/>
            </p:nvSpPr>
            <p:spPr>
              <a:xfrm>
                <a:off x="5410200" y="3140459"/>
                <a:ext cx="1564533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Khmer OS Battambang" panose="02000500000000020004" pitchFamily="2" charset="0"/>
                    <a:cs typeface="Khmer OS Battambang" panose="02000500000000020004" pitchFamily="2" charset="0"/>
                  </a:rPr>
                  <a:t>Click on Next</a:t>
                </a:r>
                <a:endParaRPr kumimoji="0" lang="km-KH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Khmer OS Battambang" panose="02000500000000020004" pitchFamily="2" charset="0"/>
                  <a:cs typeface="Khmer OS Battambang" panose="02000500000000020004" pitchFamily="2" charset="0"/>
                </a:endParaRPr>
              </a:p>
            </p:txBody>
          </p:sp>
        </p:grp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127C9AC-2A30-4088-AA90-A66D5762416F}"/>
                </a:ext>
              </a:extLst>
            </p:cNvPr>
            <p:cNvCxnSpPr>
              <a:cxnSpLocks/>
              <a:stCxn id="55" idx="2"/>
            </p:cNvCxnSpPr>
            <p:nvPr/>
          </p:nvCxnSpPr>
          <p:spPr>
            <a:xfrm flipH="1" flipV="1">
              <a:off x="6858001" y="3281342"/>
              <a:ext cx="2912532" cy="1368438"/>
            </a:xfrm>
            <a:prstGeom prst="line">
              <a:avLst/>
            </a:prstGeom>
            <a:ln w="28575">
              <a:solidFill>
                <a:srgbClr val="FF54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7339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7000" r="-37000" b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F8E956-C3EF-476E-8965-DD637822D844}"/>
              </a:ext>
            </a:extLst>
          </p:cNvPr>
          <p:cNvSpPr txBox="1"/>
          <p:nvPr/>
        </p:nvSpPr>
        <p:spPr>
          <a:xfrm>
            <a:off x="457201" y="69598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m-KH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M1" panose="02000500000000020004" pitchFamily="2" charset="0"/>
                <a:cs typeface="Khmer M1" panose="02000500000000020004" pitchFamily="2" charset="0"/>
              </a:rPr>
              <a:t>របៀបតម្លើង </a:t>
            </a:r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Love" panose="04090805081005020601" pitchFamily="82" charset="0"/>
                <a:cs typeface="Khmer M1" panose="02000500000000020004" pitchFamily="2" charset="0"/>
              </a:rPr>
              <a:t>DHCP Server</a:t>
            </a:r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M1" panose="02000500000000020004" pitchFamily="2" charset="0"/>
              <a:cs typeface="Khmer M1" panose="02000500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A4A7F2-9C7B-4D84-8028-769D12E73E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66" t="17362" r="10000" b="8461"/>
          <a:stretch/>
        </p:blipFill>
        <p:spPr>
          <a:xfrm>
            <a:off x="4365055" y="1524000"/>
            <a:ext cx="4267201" cy="304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C87874-89BE-4AC8-BC9E-9B6F26B102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667" t="17362" r="10000" b="9944"/>
          <a:stretch/>
        </p:blipFill>
        <p:spPr>
          <a:xfrm>
            <a:off x="445169" y="3114822"/>
            <a:ext cx="4389807" cy="307286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0096694-4936-4A91-9064-A3EDB5F9376C}"/>
              </a:ext>
            </a:extLst>
          </p:cNvPr>
          <p:cNvGrpSpPr/>
          <p:nvPr/>
        </p:nvGrpSpPr>
        <p:grpSpPr>
          <a:xfrm>
            <a:off x="528972" y="1676400"/>
            <a:ext cx="4957428" cy="1447800"/>
            <a:chOff x="5181599" y="3211358"/>
            <a:chExt cx="4957428" cy="144780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ED9FD1E-2130-4F5D-A603-10A36442C683}"/>
                </a:ext>
              </a:extLst>
            </p:cNvPr>
            <p:cNvGrpSpPr/>
            <p:nvPr/>
          </p:nvGrpSpPr>
          <p:grpSpPr>
            <a:xfrm>
              <a:off x="5181599" y="3211358"/>
              <a:ext cx="3585828" cy="593203"/>
              <a:chOff x="5334001" y="3211358"/>
              <a:chExt cx="3509532" cy="593203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072CC9F-B8C3-4FBE-91EC-C80812CECAFA}"/>
                  </a:ext>
                </a:extLst>
              </p:cNvPr>
              <p:cNvSpPr/>
              <p:nvPr/>
            </p:nvSpPr>
            <p:spPr>
              <a:xfrm>
                <a:off x="5334001" y="3281341"/>
                <a:ext cx="3509532" cy="52322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rgbClr val="FF54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746EB5E-1324-4D31-843B-E92177D342A7}"/>
                  </a:ext>
                </a:extLst>
              </p:cNvPr>
              <p:cNvSpPr txBox="1"/>
              <p:nvPr/>
            </p:nvSpPr>
            <p:spPr>
              <a:xfrm>
                <a:off x="5410200" y="3211358"/>
                <a:ext cx="3433333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:r>
                  <a:rPr lang="km-KH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Khmer OS Battambang" panose="02000500000000020004" pitchFamily="2" charset="0"/>
                    <a:cs typeface="Khmer OS Battambang" panose="02000500000000020004" pitchFamily="2" charset="0"/>
                  </a:rPr>
                  <a:t>ជ្រើសរើស</a:t>
                </a:r>
                <a:r>
                  <a:rPr lang="en-US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Khmer OS Battambang" panose="02000500000000020004" pitchFamily="2" charset="0"/>
                    <a:cs typeface="Khmer OS Battambang" panose="02000500000000020004" pitchFamily="2" charset="0"/>
                  </a:rPr>
                  <a:t> Server </a:t>
                </a:r>
                <a:r>
                  <a:rPr lang="km-KH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Khmer OS Battambang" panose="02000500000000020004" pitchFamily="2" charset="0"/>
                    <a:cs typeface="Khmer OS Battambang" panose="02000500000000020004" pitchFamily="2" charset="0"/>
                  </a:rPr>
                  <a:t>ដែលចង់បង្កើត</a:t>
                </a:r>
                <a:endParaRPr kumimoji="0" lang="km-KH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Khmer OS Battambang" panose="02000500000000020004" pitchFamily="2" charset="0"/>
                  <a:cs typeface="Khmer OS Battambang" panose="02000500000000020004" pitchFamily="2" charset="0"/>
                </a:endParaRPr>
              </a:p>
            </p:txBody>
          </p:sp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55D42D9-01F7-45FC-B016-C30DDFDF977E}"/>
                </a:ext>
              </a:extLst>
            </p:cNvPr>
            <p:cNvCxnSpPr>
              <a:cxnSpLocks/>
              <a:stCxn id="9" idx="1"/>
              <a:endCxn id="25" idx="3"/>
            </p:cNvCxnSpPr>
            <p:nvPr/>
          </p:nvCxnSpPr>
          <p:spPr>
            <a:xfrm flipH="1" flipV="1">
              <a:off x="8767427" y="3542951"/>
              <a:ext cx="1371600" cy="1116207"/>
            </a:xfrm>
            <a:prstGeom prst="line">
              <a:avLst/>
            </a:prstGeom>
            <a:ln w="28575">
              <a:solidFill>
                <a:srgbClr val="FF54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3FBDFF19-E406-4CFE-820C-F7F00A506CE9}"/>
              </a:ext>
            </a:extLst>
          </p:cNvPr>
          <p:cNvSpPr/>
          <p:nvPr/>
        </p:nvSpPr>
        <p:spPr>
          <a:xfrm>
            <a:off x="5486400" y="2971800"/>
            <a:ext cx="3048000" cy="304800"/>
          </a:xfrm>
          <a:prstGeom prst="rect">
            <a:avLst/>
          </a:prstGeom>
          <a:noFill/>
          <a:ln>
            <a:solidFill>
              <a:srgbClr val="FF54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BDD257B-9E08-48AF-9F4E-BCB34B901F77}"/>
              </a:ext>
            </a:extLst>
          </p:cNvPr>
          <p:cNvSpPr/>
          <p:nvPr/>
        </p:nvSpPr>
        <p:spPr>
          <a:xfrm>
            <a:off x="6993172" y="4240407"/>
            <a:ext cx="609600" cy="345647"/>
          </a:xfrm>
          <a:prstGeom prst="ellipse">
            <a:avLst/>
          </a:prstGeom>
          <a:noFill/>
          <a:ln>
            <a:solidFill>
              <a:srgbClr val="FF54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AAC6AC3-AC61-4ACB-A2F7-3A38A79807B1}"/>
              </a:ext>
            </a:extLst>
          </p:cNvPr>
          <p:cNvGrpSpPr/>
          <p:nvPr/>
        </p:nvGrpSpPr>
        <p:grpSpPr>
          <a:xfrm>
            <a:off x="2425442" y="2442118"/>
            <a:ext cx="4567730" cy="1971112"/>
            <a:chOff x="5181599" y="3202832"/>
            <a:chExt cx="4588934" cy="1500092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35F2830-075A-477A-941E-A9AC30ACE650}"/>
                </a:ext>
              </a:extLst>
            </p:cNvPr>
            <p:cNvGrpSpPr/>
            <p:nvPr/>
          </p:nvGrpSpPr>
          <p:grpSpPr>
            <a:xfrm>
              <a:off x="5181599" y="3202832"/>
              <a:ext cx="1676402" cy="577081"/>
              <a:chOff x="5334001" y="3202832"/>
              <a:chExt cx="1640733" cy="577081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15ABDA3-8061-4CF4-BE73-A844B8B18C2D}"/>
                  </a:ext>
                </a:extLst>
              </p:cNvPr>
              <p:cNvSpPr/>
              <p:nvPr/>
            </p:nvSpPr>
            <p:spPr>
              <a:xfrm>
                <a:off x="5334001" y="3281341"/>
                <a:ext cx="1640733" cy="324599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rgbClr val="FF54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71C264A-4C10-4E68-B235-80CA8BD25B92}"/>
                  </a:ext>
                </a:extLst>
              </p:cNvPr>
              <p:cNvSpPr txBox="1"/>
              <p:nvPr/>
            </p:nvSpPr>
            <p:spPr>
              <a:xfrm>
                <a:off x="5410200" y="3202832"/>
                <a:ext cx="1564533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Khmer OS Battambang" panose="02000500000000020004" pitchFamily="2" charset="0"/>
                    <a:cs typeface="Khmer OS Battambang" panose="02000500000000020004" pitchFamily="2" charset="0"/>
                  </a:rPr>
                  <a:t>Click on Next</a:t>
                </a:r>
                <a:endParaRPr kumimoji="0" lang="km-KH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Khmer OS Battambang" panose="02000500000000020004" pitchFamily="2" charset="0"/>
                  <a:cs typeface="Khmer OS Battambang" panose="02000500000000020004" pitchFamily="2" charset="0"/>
                </a:endParaRPr>
              </a:p>
            </p:txBody>
          </p:sp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DCEFC06-399F-4869-ACE7-3650C45E25BA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 flipH="1" flipV="1">
              <a:off x="6858001" y="3281342"/>
              <a:ext cx="2912532" cy="1421582"/>
            </a:xfrm>
            <a:prstGeom prst="line">
              <a:avLst/>
            </a:prstGeom>
            <a:ln w="28575">
              <a:solidFill>
                <a:srgbClr val="FF54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E01A7B6-EFC1-4A87-A71E-28B8FB70944A}"/>
              </a:ext>
            </a:extLst>
          </p:cNvPr>
          <p:cNvGrpSpPr/>
          <p:nvPr/>
        </p:nvGrpSpPr>
        <p:grpSpPr>
          <a:xfrm>
            <a:off x="1981200" y="4655041"/>
            <a:ext cx="6858000" cy="577081"/>
            <a:chOff x="2207526" y="3140459"/>
            <a:chExt cx="6653329" cy="577081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B32BEEC-D9EA-42DB-8269-FE1D3FBCB1B1}"/>
                </a:ext>
              </a:extLst>
            </p:cNvPr>
            <p:cNvGrpSpPr/>
            <p:nvPr/>
          </p:nvGrpSpPr>
          <p:grpSpPr>
            <a:xfrm>
              <a:off x="5181598" y="3140459"/>
              <a:ext cx="3679257" cy="577081"/>
              <a:chOff x="5334000" y="3140459"/>
              <a:chExt cx="3600973" cy="577081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84EC431-5690-4E06-9B10-356C6EDEA467}"/>
                  </a:ext>
                </a:extLst>
              </p:cNvPr>
              <p:cNvSpPr/>
              <p:nvPr/>
            </p:nvSpPr>
            <p:spPr>
              <a:xfrm>
                <a:off x="5334000" y="3281341"/>
                <a:ext cx="3429000" cy="3810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rgbClr val="FF54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3C4AA5E-4D71-46AE-8131-C6E2EFCA5D6A}"/>
                  </a:ext>
                </a:extLst>
              </p:cNvPr>
              <p:cNvSpPr txBox="1"/>
              <p:nvPr/>
            </p:nvSpPr>
            <p:spPr>
              <a:xfrm>
                <a:off x="5410200" y="3140459"/>
                <a:ext cx="3524773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Khmer OS Battambang" panose="02000500000000020004" pitchFamily="2" charset="0"/>
                    <a:cs typeface="Khmer OS Battambang" panose="02000500000000020004" pitchFamily="2" charset="0"/>
                  </a:rPr>
                  <a:t>Click on Add roles and features</a:t>
                </a:r>
                <a:endParaRPr kumimoji="0" lang="km-KH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Khmer OS Battambang" panose="02000500000000020004" pitchFamily="2" charset="0"/>
                  <a:cs typeface="Khmer OS Battambang" panose="02000500000000020004" pitchFamily="2" charset="0"/>
                </a:endParaRPr>
              </a:p>
            </p:txBody>
          </p:sp>
        </p:grp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00A0E8E-4E21-4DB8-96DC-3F8239DA892C}"/>
                </a:ext>
              </a:extLst>
            </p:cNvPr>
            <p:cNvCxnSpPr>
              <a:cxnSpLocks/>
              <a:stCxn id="45" idx="6"/>
              <a:endCxn id="43" idx="1"/>
            </p:cNvCxnSpPr>
            <p:nvPr/>
          </p:nvCxnSpPr>
          <p:spPr>
            <a:xfrm>
              <a:off x="2207526" y="3281341"/>
              <a:ext cx="2974072" cy="190500"/>
            </a:xfrm>
            <a:prstGeom prst="line">
              <a:avLst/>
            </a:prstGeom>
            <a:ln w="28575">
              <a:solidFill>
                <a:srgbClr val="FF54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ADCD4C98-F2EC-4F15-8F36-DAD4CD20092E}"/>
              </a:ext>
            </a:extLst>
          </p:cNvPr>
          <p:cNvSpPr/>
          <p:nvPr/>
        </p:nvSpPr>
        <p:spPr>
          <a:xfrm>
            <a:off x="1676400" y="4682588"/>
            <a:ext cx="304800" cy="226670"/>
          </a:xfrm>
          <a:prstGeom prst="ellipse">
            <a:avLst/>
          </a:prstGeom>
          <a:noFill/>
          <a:ln>
            <a:solidFill>
              <a:srgbClr val="FF54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8E24F9A-B69D-4C87-AD56-32D545F4AB8C}"/>
              </a:ext>
            </a:extLst>
          </p:cNvPr>
          <p:cNvSpPr/>
          <p:nvPr/>
        </p:nvSpPr>
        <p:spPr>
          <a:xfrm>
            <a:off x="3156921" y="5937192"/>
            <a:ext cx="500679" cy="345647"/>
          </a:xfrm>
          <a:prstGeom prst="ellipse">
            <a:avLst/>
          </a:prstGeom>
          <a:noFill/>
          <a:ln>
            <a:solidFill>
              <a:srgbClr val="FF54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4223683-A47B-4BB4-80A2-5B99605E6BE1}"/>
              </a:ext>
            </a:extLst>
          </p:cNvPr>
          <p:cNvGrpSpPr/>
          <p:nvPr/>
        </p:nvGrpSpPr>
        <p:grpSpPr>
          <a:xfrm>
            <a:off x="3584277" y="5190993"/>
            <a:ext cx="3502324" cy="796818"/>
            <a:chOff x="3584277" y="3140459"/>
            <a:chExt cx="3502324" cy="796818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B6B2F0C-6726-4BF0-9C00-2E2B14D3EF16}"/>
                </a:ext>
              </a:extLst>
            </p:cNvPr>
            <p:cNvGrpSpPr/>
            <p:nvPr/>
          </p:nvGrpSpPr>
          <p:grpSpPr>
            <a:xfrm>
              <a:off x="5181598" y="3140459"/>
              <a:ext cx="1905003" cy="577081"/>
              <a:chOff x="5334000" y="3140459"/>
              <a:chExt cx="1864470" cy="577081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6F647B3-CAF7-42FD-9574-9036B198FA76}"/>
                  </a:ext>
                </a:extLst>
              </p:cNvPr>
              <p:cNvSpPr/>
              <p:nvPr/>
            </p:nvSpPr>
            <p:spPr>
              <a:xfrm>
                <a:off x="5334000" y="3281340"/>
                <a:ext cx="1864470" cy="436199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rgbClr val="FF54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9FD2B33-48EA-4600-9025-B4CAD5D7D7E2}"/>
                  </a:ext>
                </a:extLst>
              </p:cNvPr>
              <p:cNvSpPr txBox="1"/>
              <p:nvPr/>
            </p:nvSpPr>
            <p:spPr>
              <a:xfrm>
                <a:off x="5410200" y="3140459"/>
                <a:ext cx="1563335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Khmer OS Battambang" panose="02000500000000020004" pitchFamily="2" charset="0"/>
                    <a:cs typeface="Khmer OS Battambang" panose="02000500000000020004" pitchFamily="2" charset="0"/>
                  </a:rPr>
                  <a:t>Click on Next</a:t>
                </a:r>
                <a:endParaRPr kumimoji="0" lang="km-KH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Khmer OS Battambang" panose="02000500000000020004" pitchFamily="2" charset="0"/>
                  <a:cs typeface="Khmer OS Battambang" panose="02000500000000020004" pitchFamily="2" charset="0"/>
                </a:endParaRPr>
              </a:p>
            </p:txBody>
          </p: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AF2C788-5959-4FC5-8E08-42FF5E9B0BBB}"/>
                </a:ext>
              </a:extLst>
            </p:cNvPr>
            <p:cNvCxnSpPr>
              <a:cxnSpLocks/>
              <a:stCxn id="48" idx="7"/>
              <a:endCxn id="52" idx="1"/>
            </p:cNvCxnSpPr>
            <p:nvPr/>
          </p:nvCxnSpPr>
          <p:spPr>
            <a:xfrm flipV="1">
              <a:off x="3584277" y="3499440"/>
              <a:ext cx="1597321" cy="437837"/>
            </a:xfrm>
            <a:prstGeom prst="line">
              <a:avLst/>
            </a:prstGeom>
            <a:ln w="28575">
              <a:solidFill>
                <a:srgbClr val="FF54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9904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4" grpId="0" animBg="1"/>
      <p:bldP spid="45" grpId="0" animBg="1"/>
      <p:bldP spid="4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7000" r="-37000" b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F8E956-C3EF-476E-8965-DD637822D844}"/>
              </a:ext>
            </a:extLst>
          </p:cNvPr>
          <p:cNvSpPr txBox="1"/>
          <p:nvPr/>
        </p:nvSpPr>
        <p:spPr>
          <a:xfrm>
            <a:off x="457201" y="69598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m-KH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M1" panose="02000500000000020004" pitchFamily="2" charset="0"/>
                <a:cs typeface="Khmer M1" panose="02000500000000020004" pitchFamily="2" charset="0"/>
              </a:rPr>
              <a:t>របៀបតម្លើង </a:t>
            </a:r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Love" panose="04090805081005020601" pitchFamily="82" charset="0"/>
                <a:cs typeface="Khmer M1" panose="02000500000000020004" pitchFamily="2" charset="0"/>
              </a:rPr>
              <a:t>DHCP Server</a:t>
            </a:r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M1" panose="02000500000000020004" pitchFamily="2" charset="0"/>
              <a:cs typeface="Khmer M1" panose="02000500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55814-6FCF-418B-9688-D8ED465DCF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67" t="32222" r="29166" b="11481"/>
          <a:stretch/>
        </p:blipFill>
        <p:spPr>
          <a:xfrm>
            <a:off x="465222" y="1524000"/>
            <a:ext cx="2895600" cy="2895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AD1D04-D0AF-48D2-B237-8C4F9D98C3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833" t="23333" r="15001" b="1112"/>
          <a:stretch/>
        </p:blipFill>
        <p:spPr>
          <a:xfrm>
            <a:off x="3657601" y="2549496"/>
            <a:ext cx="5029200" cy="3612524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680BDF20-2323-4283-9451-394E9F99239A}"/>
              </a:ext>
            </a:extLst>
          </p:cNvPr>
          <p:cNvSpPr/>
          <p:nvPr/>
        </p:nvSpPr>
        <p:spPr>
          <a:xfrm>
            <a:off x="1905000" y="3918004"/>
            <a:ext cx="838200" cy="345647"/>
          </a:xfrm>
          <a:prstGeom prst="ellipse">
            <a:avLst/>
          </a:prstGeom>
          <a:noFill/>
          <a:ln>
            <a:solidFill>
              <a:srgbClr val="FF54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C0B4F7D-EC8D-4050-AB6B-0A292982BE4D}"/>
              </a:ext>
            </a:extLst>
          </p:cNvPr>
          <p:cNvGrpSpPr/>
          <p:nvPr/>
        </p:nvGrpSpPr>
        <p:grpSpPr>
          <a:xfrm>
            <a:off x="2743200" y="1662689"/>
            <a:ext cx="3733799" cy="2428139"/>
            <a:chOff x="4190999" y="3140459"/>
            <a:chExt cx="3733799" cy="2428139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94F4A02-0378-4654-A797-BA3A91F23193}"/>
                </a:ext>
              </a:extLst>
            </p:cNvPr>
            <p:cNvGrpSpPr/>
            <p:nvPr/>
          </p:nvGrpSpPr>
          <p:grpSpPr>
            <a:xfrm>
              <a:off x="5181598" y="3140459"/>
              <a:ext cx="2743200" cy="577081"/>
              <a:chOff x="5334001" y="3140459"/>
              <a:chExt cx="2684833" cy="57708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F2EE685-CC9B-40E3-88B9-19FBC10D7859}"/>
                  </a:ext>
                </a:extLst>
              </p:cNvPr>
              <p:cNvSpPr/>
              <p:nvPr/>
            </p:nvSpPr>
            <p:spPr>
              <a:xfrm>
                <a:off x="5334001" y="3281340"/>
                <a:ext cx="2608633" cy="436199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rgbClr val="FF54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C6FD349-7E1C-45E1-A688-FD01DFB1B5F8}"/>
                  </a:ext>
                </a:extLst>
              </p:cNvPr>
              <p:cNvSpPr txBox="1"/>
              <p:nvPr/>
            </p:nvSpPr>
            <p:spPr>
              <a:xfrm>
                <a:off x="5410201" y="3140459"/>
                <a:ext cx="2608633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Khmer OS Battambang" panose="02000500000000020004" pitchFamily="2" charset="0"/>
                    <a:cs typeface="Khmer OS Battambang" panose="02000500000000020004" pitchFamily="2" charset="0"/>
                  </a:rPr>
                  <a:t>Click on Add Features</a:t>
                </a:r>
                <a:endParaRPr kumimoji="0" lang="km-KH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Khmer OS Battambang" panose="02000500000000020004" pitchFamily="2" charset="0"/>
                  <a:cs typeface="Khmer OS Battambang" panose="02000500000000020004" pitchFamily="2" charset="0"/>
                </a:endParaRPr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4F10CE4-C41E-4026-85EE-AD0CDDC25F23}"/>
                </a:ext>
              </a:extLst>
            </p:cNvPr>
            <p:cNvCxnSpPr>
              <a:cxnSpLocks/>
              <a:stCxn id="33" idx="6"/>
              <a:endCxn id="55" idx="1"/>
            </p:cNvCxnSpPr>
            <p:nvPr/>
          </p:nvCxnSpPr>
          <p:spPr>
            <a:xfrm flipV="1">
              <a:off x="4190999" y="3499440"/>
              <a:ext cx="990599" cy="2069158"/>
            </a:xfrm>
            <a:prstGeom prst="line">
              <a:avLst/>
            </a:prstGeom>
            <a:ln w="28575">
              <a:solidFill>
                <a:srgbClr val="FF54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Oval 56">
            <a:extLst>
              <a:ext uri="{FF2B5EF4-FFF2-40B4-BE49-F238E27FC236}">
                <a16:creationId xmlns:a16="http://schemas.microsoft.com/office/drawing/2014/main" id="{B66222F1-92DA-422B-94F0-C0298903F4D1}"/>
              </a:ext>
            </a:extLst>
          </p:cNvPr>
          <p:cNvSpPr/>
          <p:nvPr/>
        </p:nvSpPr>
        <p:spPr>
          <a:xfrm>
            <a:off x="6754744" y="5749896"/>
            <a:ext cx="609600" cy="345647"/>
          </a:xfrm>
          <a:prstGeom prst="ellipse">
            <a:avLst/>
          </a:prstGeom>
          <a:noFill/>
          <a:ln>
            <a:solidFill>
              <a:srgbClr val="FF54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72B9483-AE3B-4EDA-881B-107A91F7833F}"/>
              </a:ext>
            </a:extLst>
          </p:cNvPr>
          <p:cNvGrpSpPr/>
          <p:nvPr/>
        </p:nvGrpSpPr>
        <p:grpSpPr>
          <a:xfrm>
            <a:off x="1676400" y="4454703"/>
            <a:ext cx="5078345" cy="1488897"/>
            <a:chOff x="5181599" y="3140459"/>
            <a:chExt cx="5105401" cy="1488897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52BFBE0-4231-4226-898C-E90A68E725DB}"/>
                </a:ext>
              </a:extLst>
            </p:cNvPr>
            <p:cNvGrpSpPr/>
            <p:nvPr/>
          </p:nvGrpSpPr>
          <p:grpSpPr>
            <a:xfrm>
              <a:off x="5181599" y="3140459"/>
              <a:ext cx="1676402" cy="650696"/>
              <a:chOff x="5334001" y="3140459"/>
              <a:chExt cx="1640733" cy="650696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E49009C-7EA4-4711-913D-F01BABD56806}"/>
                  </a:ext>
                </a:extLst>
              </p:cNvPr>
              <p:cNvSpPr/>
              <p:nvPr/>
            </p:nvSpPr>
            <p:spPr>
              <a:xfrm>
                <a:off x="5334001" y="3281340"/>
                <a:ext cx="1640733" cy="509815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rgbClr val="FF54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96B256C-D118-4745-8E1C-4744481FDF4E}"/>
                  </a:ext>
                </a:extLst>
              </p:cNvPr>
              <p:cNvSpPr txBox="1"/>
              <p:nvPr/>
            </p:nvSpPr>
            <p:spPr>
              <a:xfrm>
                <a:off x="5410200" y="3140459"/>
                <a:ext cx="1564533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Khmer OS Battambang" panose="02000500000000020004" pitchFamily="2" charset="0"/>
                    <a:cs typeface="Khmer OS Battambang" panose="02000500000000020004" pitchFamily="2" charset="0"/>
                  </a:rPr>
                  <a:t>Click on Next</a:t>
                </a:r>
                <a:endParaRPr kumimoji="0" lang="km-KH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Khmer OS Battambang" panose="02000500000000020004" pitchFamily="2" charset="0"/>
                  <a:cs typeface="Khmer OS Battambang" panose="02000500000000020004" pitchFamily="2" charset="0"/>
                </a:endParaRPr>
              </a:p>
            </p:txBody>
          </p:sp>
        </p:grp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7B3068A-7462-49A8-9353-196734DF2E78}"/>
                </a:ext>
              </a:extLst>
            </p:cNvPr>
            <p:cNvCxnSpPr>
              <a:cxnSpLocks/>
              <a:endCxn id="62" idx="3"/>
            </p:cNvCxnSpPr>
            <p:nvPr/>
          </p:nvCxnSpPr>
          <p:spPr>
            <a:xfrm flipH="1" flipV="1">
              <a:off x="6858000" y="3429000"/>
              <a:ext cx="3429000" cy="1200356"/>
            </a:xfrm>
            <a:prstGeom prst="line">
              <a:avLst/>
            </a:prstGeom>
            <a:ln w="28575">
              <a:solidFill>
                <a:srgbClr val="FF54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0055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57" grpId="0" animBg="1"/>
    </p:bldLst>
  </p:timing>
</p:sld>
</file>

<file path=ppt/theme/theme1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7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6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4069</TotalTime>
  <Words>608</Words>
  <Application>Microsoft Office PowerPoint</Application>
  <PresentationFormat>On-screen Show (4:3)</PresentationFormat>
  <Paragraphs>104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26</vt:i4>
      </vt:variant>
    </vt:vector>
  </HeadingPairs>
  <TitlesOfParts>
    <vt:vector size="46" baseType="lpstr">
      <vt:lpstr>Arial</vt:lpstr>
      <vt:lpstr>Calibri</vt:lpstr>
      <vt:lpstr>Khmer M1</vt:lpstr>
      <vt:lpstr>Khmer Mool1</vt:lpstr>
      <vt:lpstr>Khmer OS Battambang</vt:lpstr>
      <vt:lpstr>Khmer OS Muol Light</vt:lpstr>
      <vt:lpstr>Khmer OS Siemreap</vt:lpstr>
      <vt:lpstr>Linux Libertine</vt:lpstr>
      <vt:lpstr>Magneto</vt:lpstr>
      <vt:lpstr>Modern Love</vt:lpstr>
      <vt:lpstr>Times New Roman</vt:lpstr>
      <vt:lpstr>Wingdings</vt:lpstr>
      <vt:lpstr>3_Custom Design</vt:lpstr>
      <vt:lpstr>7_Custom Design</vt:lpstr>
      <vt:lpstr>2_Custom Design</vt:lpstr>
      <vt:lpstr>Custom Design</vt:lpstr>
      <vt:lpstr>1_Custom Design</vt:lpstr>
      <vt:lpstr>4_Custom Design</vt:lpstr>
      <vt:lpstr>5_Custom Design</vt:lpstr>
      <vt:lpstr>6_Custom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B-CKP</dc:creator>
  <cp:lastModifiedBy>PONLEU- IT</cp:lastModifiedBy>
  <cp:revision>253</cp:revision>
  <dcterms:created xsi:type="dcterms:W3CDTF">2019-07-14T06:46:17Z</dcterms:created>
  <dcterms:modified xsi:type="dcterms:W3CDTF">2021-05-28T23:55:43Z</dcterms:modified>
</cp:coreProperties>
</file>